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2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7" r:id="rId14"/>
    <p:sldId id="268" r:id="rId15"/>
    <p:sldId id="269" r:id="rId16"/>
    <p:sldId id="270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30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9" r:id="rId34"/>
    <p:sldId id="291" r:id="rId35"/>
    <p:sldId id="293" r:id="rId36"/>
    <p:sldId id="295" r:id="rId37"/>
    <p:sldId id="296" r:id="rId38"/>
    <p:sldId id="297" r:id="rId39"/>
    <p:sldId id="298" r:id="rId40"/>
    <p:sldId id="299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7B362-22FF-4704-9E2C-A2C8DE275473}" v="89" dt="2023-09-25T10:23:05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浩維 余" userId="dfd341ea1e1bfe94" providerId="LiveId" clId="{8D87B362-22FF-4704-9E2C-A2C8DE275473}"/>
    <pc:docChg chg="undo redo custSel addSld delSld modSld sldOrd">
      <pc:chgData name="浩維 余" userId="dfd341ea1e1bfe94" providerId="LiveId" clId="{8D87B362-22FF-4704-9E2C-A2C8DE275473}" dt="2023-09-25T10:29:53.453" v="2937" actId="47"/>
      <pc:docMkLst>
        <pc:docMk/>
      </pc:docMkLst>
      <pc:sldChg chg="addSp delSp modSp mod">
        <pc:chgData name="浩維 余" userId="dfd341ea1e1bfe94" providerId="LiveId" clId="{8D87B362-22FF-4704-9E2C-A2C8DE275473}" dt="2023-09-25T10:24:15.526" v="2895" actId="478"/>
        <pc:sldMkLst>
          <pc:docMk/>
          <pc:sldMk cId="4143588856" sldId="257"/>
        </pc:sldMkLst>
        <pc:spChg chg="add del mod">
          <ac:chgData name="浩維 余" userId="dfd341ea1e1bfe94" providerId="LiveId" clId="{8D87B362-22FF-4704-9E2C-A2C8DE275473}" dt="2023-09-25T08:42:27.878" v="3" actId="931"/>
          <ac:spMkLst>
            <pc:docMk/>
            <pc:sldMk cId="4143588856" sldId="257"/>
            <ac:spMk id="3" creationId="{04301117-2AE8-EB31-DF55-C80B8007F110}"/>
          </ac:spMkLst>
        </pc:spChg>
        <pc:spChg chg="del mod">
          <ac:chgData name="浩維 余" userId="dfd341ea1e1bfe94" providerId="LiveId" clId="{8D87B362-22FF-4704-9E2C-A2C8DE275473}" dt="2023-09-25T10:24:15.526" v="2895" actId="478"/>
          <ac:spMkLst>
            <pc:docMk/>
            <pc:sldMk cId="4143588856" sldId="257"/>
            <ac:spMk id="6" creationId="{A4A34DE7-D36F-89DC-2B42-115E5C1CEDAB}"/>
          </ac:spMkLst>
        </pc:spChg>
        <pc:picChg chg="add mod">
          <ac:chgData name="浩維 余" userId="dfd341ea1e1bfe94" providerId="LiveId" clId="{8D87B362-22FF-4704-9E2C-A2C8DE275473}" dt="2023-09-25T09:33:10.532" v="337" actId="1076"/>
          <ac:picMkLst>
            <pc:docMk/>
            <pc:sldMk cId="4143588856" sldId="257"/>
            <ac:picMk id="5" creationId="{C91B2A2A-1A1D-6B42-65B9-89A5388B44FA}"/>
          </ac:picMkLst>
        </pc:picChg>
        <pc:picChg chg="del">
          <ac:chgData name="浩維 余" userId="dfd341ea1e1bfe94" providerId="LiveId" clId="{8D87B362-22FF-4704-9E2C-A2C8DE275473}" dt="2023-09-25T08:42:16.979" v="2" actId="478"/>
          <ac:picMkLst>
            <pc:docMk/>
            <pc:sldMk cId="4143588856" sldId="257"/>
            <ac:picMk id="7" creationId="{94974701-5AD5-3A7A-4C1E-402B87879CE2}"/>
          </ac:picMkLst>
        </pc:picChg>
      </pc:sldChg>
      <pc:sldChg chg="addSp delSp modSp mod">
        <pc:chgData name="浩維 余" userId="dfd341ea1e1bfe94" providerId="LiveId" clId="{8D87B362-22FF-4704-9E2C-A2C8DE275473}" dt="2023-09-25T10:24:23.918" v="2896" actId="108"/>
        <pc:sldMkLst>
          <pc:docMk/>
          <pc:sldMk cId="4007801601" sldId="258"/>
        </pc:sldMkLst>
        <pc:spChg chg="mod">
          <ac:chgData name="浩維 余" userId="dfd341ea1e1bfe94" providerId="LiveId" clId="{8D87B362-22FF-4704-9E2C-A2C8DE275473}" dt="2023-09-25T10:24:23.918" v="2896" actId="108"/>
          <ac:spMkLst>
            <pc:docMk/>
            <pc:sldMk cId="4007801601" sldId="258"/>
            <ac:spMk id="2" creationId="{49698523-579D-2D45-1D3E-AA9E086F5E57}"/>
          </ac:spMkLst>
        </pc:spChg>
        <pc:spChg chg="add del mod">
          <ac:chgData name="浩維 余" userId="dfd341ea1e1bfe94" providerId="LiveId" clId="{8D87B362-22FF-4704-9E2C-A2C8DE275473}" dt="2023-09-25T08:43:38.386" v="8" actId="931"/>
          <ac:spMkLst>
            <pc:docMk/>
            <pc:sldMk cId="4007801601" sldId="258"/>
            <ac:spMk id="4" creationId="{6DFDBF88-4446-D43A-2393-656E7AC69CF7}"/>
          </ac:spMkLst>
        </pc:spChg>
        <pc:picChg chg="add mod">
          <ac:chgData name="浩維 余" userId="dfd341ea1e1bfe94" providerId="LiveId" clId="{8D87B362-22FF-4704-9E2C-A2C8DE275473}" dt="2023-09-25T08:44:32.708" v="17" actId="1076"/>
          <ac:picMkLst>
            <pc:docMk/>
            <pc:sldMk cId="4007801601" sldId="258"/>
            <ac:picMk id="6" creationId="{8050C621-0091-6D5B-AC69-FE2E158485A5}"/>
          </ac:picMkLst>
        </pc:picChg>
        <pc:picChg chg="del">
          <ac:chgData name="浩維 余" userId="dfd341ea1e1bfe94" providerId="LiveId" clId="{8D87B362-22FF-4704-9E2C-A2C8DE275473}" dt="2023-09-25T08:42:55.131" v="6" actId="478"/>
          <ac:picMkLst>
            <pc:docMk/>
            <pc:sldMk cId="4007801601" sldId="258"/>
            <ac:picMk id="7" creationId="{A49CA848-B8B0-C367-B56C-7B5E5AD3EB89}"/>
          </ac:picMkLst>
        </pc:picChg>
      </pc:sldChg>
      <pc:sldChg chg="addSp delSp modSp mod">
        <pc:chgData name="浩維 余" userId="dfd341ea1e1bfe94" providerId="LiveId" clId="{8D87B362-22FF-4704-9E2C-A2C8DE275473}" dt="2023-09-25T10:24:34.744" v="2897" actId="108"/>
        <pc:sldMkLst>
          <pc:docMk/>
          <pc:sldMk cId="3134923093" sldId="259"/>
        </pc:sldMkLst>
        <pc:spChg chg="add del mod">
          <ac:chgData name="浩維 余" userId="dfd341ea1e1bfe94" providerId="LiveId" clId="{8D87B362-22FF-4704-9E2C-A2C8DE275473}" dt="2023-09-25T08:49:01.431" v="23" actId="931"/>
          <ac:spMkLst>
            <pc:docMk/>
            <pc:sldMk cId="3134923093" sldId="259"/>
            <ac:spMk id="3" creationId="{A4C9BE41-2F86-DD9E-C996-F21EC74BB80E}"/>
          </ac:spMkLst>
        </pc:spChg>
        <pc:spChg chg="add mod">
          <ac:chgData name="浩維 余" userId="dfd341ea1e1bfe94" providerId="LiveId" clId="{8D87B362-22FF-4704-9E2C-A2C8DE275473}" dt="2023-09-25T10:24:34.744" v="2897" actId="108"/>
          <ac:spMkLst>
            <pc:docMk/>
            <pc:sldMk cId="3134923093" sldId="259"/>
            <ac:spMk id="6" creationId="{11C984ED-09F6-6B1D-EB5B-B0CA8EB50256}"/>
          </ac:spMkLst>
        </pc:spChg>
        <pc:picChg chg="add mod">
          <ac:chgData name="浩維 余" userId="dfd341ea1e1bfe94" providerId="LiveId" clId="{8D87B362-22FF-4704-9E2C-A2C8DE275473}" dt="2023-09-25T09:34:18.052" v="366" actId="1076"/>
          <ac:picMkLst>
            <pc:docMk/>
            <pc:sldMk cId="3134923093" sldId="259"/>
            <ac:picMk id="5" creationId="{1241E5B5-3A38-CA61-D136-4EE72EA6D8CB}"/>
          </ac:picMkLst>
        </pc:picChg>
        <pc:picChg chg="del">
          <ac:chgData name="浩維 余" userId="dfd341ea1e1bfe94" providerId="LiveId" clId="{8D87B362-22FF-4704-9E2C-A2C8DE275473}" dt="2023-09-25T08:42:56.657" v="7" actId="478"/>
          <ac:picMkLst>
            <pc:docMk/>
            <pc:sldMk cId="3134923093" sldId="259"/>
            <ac:picMk id="10" creationId="{41E89954-C4C4-B4F2-6458-897257BFDD0B}"/>
          </ac:picMkLst>
        </pc:picChg>
      </pc:sldChg>
      <pc:sldChg chg="addSp delSp modSp mod">
        <pc:chgData name="浩維 余" userId="dfd341ea1e1bfe94" providerId="LiveId" clId="{8D87B362-22FF-4704-9E2C-A2C8DE275473}" dt="2023-09-25T10:24:53.013" v="2898" actId="108"/>
        <pc:sldMkLst>
          <pc:docMk/>
          <pc:sldMk cId="1991880455" sldId="260"/>
        </pc:sldMkLst>
        <pc:spChg chg="mod">
          <ac:chgData name="浩維 余" userId="dfd341ea1e1bfe94" providerId="LiveId" clId="{8D87B362-22FF-4704-9E2C-A2C8DE275473}" dt="2023-09-25T10:24:53.013" v="2898" actId="108"/>
          <ac:spMkLst>
            <pc:docMk/>
            <pc:sldMk cId="1991880455" sldId="260"/>
            <ac:spMk id="2" creationId="{E6E9ABC3-B386-C41B-5FD5-D92650614D10}"/>
          </ac:spMkLst>
        </pc:spChg>
        <pc:spChg chg="add del mod">
          <ac:chgData name="浩維 余" userId="dfd341ea1e1bfe94" providerId="LiveId" clId="{8D87B362-22FF-4704-9E2C-A2C8DE275473}" dt="2023-09-25T09:35:37.928" v="425" actId="478"/>
          <ac:spMkLst>
            <pc:docMk/>
            <pc:sldMk cId="1991880455" sldId="260"/>
            <ac:spMk id="8" creationId="{F75F3DCB-4482-3380-AB57-3B3AC4920616}"/>
          </ac:spMkLst>
        </pc:spChg>
        <pc:picChg chg="add mod">
          <ac:chgData name="浩維 余" userId="dfd341ea1e1bfe94" providerId="LiveId" clId="{8D87B362-22FF-4704-9E2C-A2C8DE275473}" dt="2023-09-25T09:35:35.275" v="422" actId="1076"/>
          <ac:picMkLst>
            <pc:docMk/>
            <pc:sldMk cId="1991880455" sldId="260"/>
            <ac:picMk id="4" creationId="{B99C0D65-D80C-A083-9A2C-3DD88D6E9EDF}"/>
          </ac:picMkLst>
        </pc:picChg>
        <pc:picChg chg="add del mod">
          <ac:chgData name="浩維 余" userId="dfd341ea1e1bfe94" providerId="LiveId" clId="{8D87B362-22FF-4704-9E2C-A2C8DE275473}" dt="2023-09-25T09:35:29.521" v="421" actId="478"/>
          <ac:picMkLst>
            <pc:docMk/>
            <pc:sldMk cId="1991880455" sldId="260"/>
            <ac:picMk id="5" creationId="{9ACE47C8-1341-EDEE-B01F-1132CBFA0C16}"/>
          </ac:picMkLst>
        </pc:picChg>
        <pc:picChg chg="del">
          <ac:chgData name="浩維 余" userId="dfd341ea1e1bfe94" providerId="LiveId" clId="{8D87B362-22FF-4704-9E2C-A2C8DE275473}" dt="2023-09-25T08:49:10.940" v="24" actId="478"/>
          <ac:picMkLst>
            <pc:docMk/>
            <pc:sldMk cId="1991880455" sldId="260"/>
            <ac:picMk id="6" creationId="{4386DAEF-4F1D-8F82-3ABB-5C407B188D4A}"/>
          </ac:picMkLst>
        </pc:picChg>
      </pc:sldChg>
      <pc:sldChg chg="addSp delSp modSp mod">
        <pc:chgData name="浩維 余" userId="dfd341ea1e1bfe94" providerId="LiveId" clId="{8D87B362-22FF-4704-9E2C-A2C8DE275473}" dt="2023-09-25T10:25:03.271" v="2899" actId="108"/>
        <pc:sldMkLst>
          <pc:docMk/>
          <pc:sldMk cId="1655039289" sldId="261"/>
        </pc:sldMkLst>
        <pc:spChg chg="mod">
          <ac:chgData name="浩維 余" userId="dfd341ea1e1bfe94" providerId="LiveId" clId="{8D87B362-22FF-4704-9E2C-A2C8DE275473}" dt="2023-09-25T10:25:03.271" v="2899" actId="108"/>
          <ac:spMkLst>
            <pc:docMk/>
            <pc:sldMk cId="1655039289" sldId="261"/>
            <ac:spMk id="2" creationId="{6A31E41A-305C-8C51-44EA-096970F0DD09}"/>
          </ac:spMkLst>
        </pc:spChg>
        <pc:spChg chg="add del mod">
          <ac:chgData name="浩維 余" userId="dfd341ea1e1bfe94" providerId="LiveId" clId="{8D87B362-22FF-4704-9E2C-A2C8DE275473}" dt="2023-09-25T08:49:26.895" v="27" actId="931"/>
          <ac:spMkLst>
            <pc:docMk/>
            <pc:sldMk cId="1655039289" sldId="261"/>
            <ac:spMk id="4" creationId="{6EECC0B6-16BE-7660-BE4A-1834C177845C}"/>
          </ac:spMkLst>
        </pc:spChg>
        <pc:picChg chg="add mod">
          <ac:chgData name="浩維 余" userId="dfd341ea1e1bfe94" providerId="LiveId" clId="{8D87B362-22FF-4704-9E2C-A2C8DE275473}" dt="2023-09-25T09:42:36.286" v="802" actId="1076"/>
          <ac:picMkLst>
            <pc:docMk/>
            <pc:sldMk cId="1655039289" sldId="261"/>
            <ac:picMk id="6" creationId="{B6CEF1A9-724A-B98A-0F81-CE09FE0B8BF2}"/>
          </ac:picMkLst>
        </pc:picChg>
        <pc:picChg chg="del">
          <ac:chgData name="浩維 余" userId="dfd341ea1e1bfe94" providerId="LiveId" clId="{8D87B362-22FF-4704-9E2C-A2C8DE275473}" dt="2023-09-25T08:49:20.314" v="26" actId="478"/>
          <ac:picMkLst>
            <pc:docMk/>
            <pc:sldMk cId="1655039289" sldId="261"/>
            <ac:picMk id="7" creationId="{01D3942D-3325-74C3-1CB6-54C6578C58ED}"/>
          </ac:picMkLst>
        </pc:picChg>
      </pc:sldChg>
      <pc:sldChg chg="addSp delSp modSp mod">
        <pc:chgData name="浩維 余" userId="dfd341ea1e1bfe94" providerId="LiveId" clId="{8D87B362-22FF-4704-9E2C-A2C8DE275473}" dt="2023-09-25T10:28:02.500" v="2927" actId="478"/>
        <pc:sldMkLst>
          <pc:docMk/>
          <pc:sldMk cId="2933111227" sldId="262"/>
        </pc:sldMkLst>
        <pc:spChg chg="add del mod">
          <ac:chgData name="浩維 余" userId="dfd341ea1e1bfe94" providerId="LiveId" clId="{8D87B362-22FF-4704-9E2C-A2C8DE275473}" dt="2023-09-25T08:49:34.323" v="29" actId="931"/>
          <ac:spMkLst>
            <pc:docMk/>
            <pc:sldMk cId="2933111227" sldId="262"/>
            <ac:spMk id="3" creationId="{D2CD3970-3475-2B19-99DA-57645131E1FB}"/>
          </ac:spMkLst>
        </pc:spChg>
        <pc:spChg chg="add del mod">
          <ac:chgData name="浩維 余" userId="dfd341ea1e1bfe94" providerId="LiveId" clId="{8D87B362-22FF-4704-9E2C-A2C8DE275473}" dt="2023-09-25T09:40:17.408" v="655" actId="478"/>
          <ac:spMkLst>
            <pc:docMk/>
            <pc:sldMk cId="2933111227" sldId="262"/>
            <ac:spMk id="6" creationId="{BF696F3D-9373-7C74-93DF-0306E29795F7}"/>
          </ac:spMkLst>
        </pc:spChg>
        <pc:spChg chg="add del mod">
          <ac:chgData name="浩維 余" userId="dfd341ea1e1bfe94" providerId="LiveId" clId="{8D87B362-22FF-4704-9E2C-A2C8DE275473}" dt="2023-09-25T10:28:02.500" v="2927" actId="478"/>
          <ac:spMkLst>
            <pc:docMk/>
            <pc:sldMk cId="2933111227" sldId="262"/>
            <ac:spMk id="8" creationId="{81430770-2B4A-7CA6-2ED8-53A44175DE07}"/>
          </ac:spMkLst>
        </pc:spChg>
        <pc:picChg chg="add mod">
          <ac:chgData name="浩維 余" userId="dfd341ea1e1bfe94" providerId="LiveId" clId="{8D87B362-22FF-4704-9E2C-A2C8DE275473}" dt="2023-09-25T09:40:21.129" v="656" actId="1076"/>
          <ac:picMkLst>
            <pc:docMk/>
            <pc:sldMk cId="2933111227" sldId="262"/>
            <ac:picMk id="5" creationId="{8D3916DD-C7A3-F0D3-A953-0B0EF9DD5C50}"/>
          </ac:picMkLst>
        </pc:picChg>
        <pc:picChg chg="del">
          <ac:chgData name="浩維 余" userId="dfd341ea1e1bfe94" providerId="LiveId" clId="{8D87B362-22FF-4704-9E2C-A2C8DE275473}" dt="2023-09-25T08:49:28.688" v="28" actId="478"/>
          <ac:picMkLst>
            <pc:docMk/>
            <pc:sldMk cId="2933111227" sldId="262"/>
            <ac:picMk id="10" creationId="{C030402D-D96B-88F7-7DD9-6C3E47261EAE}"/>
          </ac:picMkLst>
        </pc:picChg>
      </pc:sldChg>
      <pc:sldChg chg="addSp delSp modSp mod">
        <pc:chgData name="浩維 余" userId="dfd341ea1e1bfe94" providerId="LiveId" clId="{8D87B362-22FF-4704-9E2C-A2C8DE275473}" dt="2023-09-25T10:25:08.951" v="2900" actId="108"/>
        <pc:sldMkLst>
          <pc:docMk/>
          <pc:sldMk cId="3352394771" sldId="263"/>
        </pc:sldMkLst>
        <pc:spChg chg="add del mod">
          <ac:chgData name="浩維 余" userId="dfd341ea1e1bfe94" providerId="LiveId" clId="{8D87B362-22FF-4704-9E2C-A2C8DE275473}" dt="2023-09-25T08:49:41.839" v="31" actId="931"/>
          <ac:spMkLst>
            <pc:docMk/>
            <pc:sldMk cId="3352394771" sldId="263"/>
            <ac:spMk id="3" creationId="{E1043C13-F341-1B86-D231-DEBEF0EC6DC9}"/>
          </ac:spMkLst>
        </pc:spChg>
        <pc:spChg chg="add mod">
          <ac:chgData name="浩維 余" userId="dfd341ea1e1bfe94" providerId="LiveId" clId="{8D87B362-22FF-4704-9E2C-A2C8DE275473}" dt="2023-09-25T10:25:08.951" v="2900" actId="108"/>
          <ac:spMkLst>
            <pc:docMk/>
            <pc:sldMk cId="3352394771" sldId="263"/>
            <ac:spMk id="7" creationId="{BDC4C80A-384A-6D8C-B3FC-83D17040716C}"/>
          </ac:spMkLst>
        </pc:spChg>
        <pc:picChg chg="add mod">
          <ac:chgData name="浩維 余" userId="dfd341ea1e1bfe94" providerId="LiveId" clId="{8D87B362-22FF-4704-9E2C-A2C8DE275473}" dt="2023-09-25T09:42:33.236" v="801" actId="1076"/>
          <ac:picMkLst>
            <pc:docMk/>
            <pc:sldMk cId="3352394771" sldId="263"/>
            <ac:picMk id="5" creationId="{773B3FAD-2975-552D-0C21-D9A2193CF152}"/>
          </ac:picMkLst>
        </pc:picChg>
        <pc:picChg chg="del">
          <ac:chgData name="浩維 余" userId="dfd341ea1e1bfe94" providerId="LiveId" clId="{8D87B362-22FF-4704-9E2C-A2C8DE275473}" dt="2023-09-25T08:49:35.704" v="30" actId="478"/>
          <ac:picMkLst>
            <pc:docMk/>
            <pc:sldMk cId="3352394771" sldId="263"/>
            <ac:picMk id="6" creationId="{8E2428FB-77C9-DC83-11AF-0D45DDD5640A}"/>
          </ac:picMkLst>
        </pc:picChg>
      </pc:sldChg>
      <pc:sldChg chg="addSp delSp modSp mod">
        <pc:chgData name="浩維 余" userId="dfd341ea1e1bfe94" providerId="LiveId" clId="{8D87B362-22FF-4704-9E2C-A2C8DE275473}" dt="2023-09-25T10:25:22.422" v="2902" actId="255"/>
        <pc:sldMkLst>
          <pc:docMk/>
          <pc:sldMk cId="2902731427" sldId="264"/>
        </pc:sldMkLst>
        <pc:spChg chg="add del mod">
          <ac:chgData name="浩維 余" userId="dfd341ea1e1bfe94" providerId="LiveId" clId="{8D87B362-22FF-4704-9E2C-A2C8DE275473}" dt="2023-09-25T08:52:28.024" v="39" actId="931"/>
          <ac:spMkLst>
            <pc:docMk/>
            <pc:sldMk cId="2902731427" sldId="264"/>
            <ac:spMk id="3" creationId="{5B16C433-9187-2B19-2643-847EA7E66E14}"/>
          </ac:spMkLst>
        </pc:spChg>
        <pc:spChg chg="add mod">
          <ac:chgData name="浩維 余" userId="dfd341ea1e1bfe94" providerId="LiveId" clId="{8D87B362-22FF-4704-9E2C-A2C8DE275473}" dt="2023-09-25T10:25:22.422" v="2902" actId="255"/>
          <ac:spMkLst>
            <pc:docMk/>
            <pc:sldMk cId="2902731427" sldId="264"/>
            <ac:spMk id="7" creationId="{C5A8A978-6817-798A-4F10-1D239E263321}"/>
          </ac:spMkLst>
        </pc:spChg>
        <pc:picChg chg="add mod">
          <ac:chgData name="浩維 余" userId="dfd341ea1e1bfe94" providerId="LiveId" clId="{8D87B362-22FF-4704-9E2C-A2C8DE275473}" dt="2023-09-25T09:42:27.746" v="799" actId="1076"/>
          <ac:picMkLst>
            <pc:docMk/>
            <pc:sldMk cId="2902731427" sldId="264"/>
            <ac:picMk id="5" creationId="{22D9E952-E9D0-E63B-3D24-D13A0B03DA08}"/>
          </ac:picMkLst>
        </pc:picChg>
        <pc:picChg chg="del">
          <ac:chgData name="浩維 余" userId="dfd341ea1e1bfe94" providerId="LiveId" clId="{8D87B362-22FF-4704-9E2C-A2C8DE275473}" dt="2023-09-25T08:52:21.846" v="38" actId="478"/>
          <ac:picMkLst>
            <pc:docMk/>
            <pc:sldMk cId="2902731427" sldId="264"/>
            <ac:picMk id="6" creationId="{F32132CE-2468-FFB0-324F-C4C089396556}"/>
          </ac:picMkLst>
        </pc:picChg>
      </pc:sldChg>
      <pc:sldChg chg="addSp delSp modSp mod">
        <pc:chgData name="浩維 余" userId="dfd341ea1e1bfe94" providerId="LiveId" clId="{8D87B362-22FF-4704-9E2C-A2C8DE275473}" dt="2023-09-25T10:25:13.848" v="2901" actId="108"/>
        <pc:sldMkLst>
          <pc:docMk/>
          <pc:sldMk cId="436037989" sldId="266"/>
        </pc:sldMkLst>
        <pc:spChg chg="add del mod">
          <ac:chgData name="浩維 余" userId="dfd341ea1e1bfe94" providerId="LiveId" clId="{8D87B362-22FF-4704-9E2C-A2C8DE275473}" dt="2023-09-25T08:51:56.311" v="33" actId="931"/>
          <ac:spMkLst>
            <pc:docMk/>
            <pc:sldMk cId="436037989" sldId="266"/>
            <ac:spMk id="3" creationId="{7C1A38B6-2853-6C60-CC0A-EFB74A708799}"/>
          </ac:spMkLst>
        </pc:spChg>
        <pc:spChg chg="add del mod">
          <ac:chgData name="浩維 余" userId="dfd341ea1e1bfe94" providerId="LiveId" clId="{8D87B362-22FF-4704-9E2C-A2C8DE275473}" dt="2023-09-25T08:52:10.674" v="35" actId="931"/>
          <ac:spMkLst>
            <pc:docMk/>
            <pc:sldMk cId="436037989" sldId="266"/>
            <ac:spMk id="8" creationId="{E47B91E6-7507-1B99-BAF3-7DA13C7726FE}"/>
          </ac:spMkLst>
        </pc:spChg>
        <pc:spChg chg="add del mod">
          <ac:chgData name="浩維 余" userId="dfd341ea1e1bfe94" providerId="LiveId" clId="{8D87B362-22FF-4704-9E2C-A2C8DE275473}" dt="2023-09-25T08:52:19.134" v="37" actId="931"/>
          <ac:spMkLst>
            <pc:docMk/>
            <pc:sldMk cId="436037989" sldId="266"/>
            <ac:spMk id="12" creationId="{CCB6E04E-E08B-DDF5-999A-4576C8DBA59F}"/>
          </ac:spMkLst>
        </pc:spChg>
        <pc:spChg chg="add mod">
          <ac:chgData name="浩維 余" userId="dfd341ea1e1bfe94" providerId="LiveId" clId="{8D87B362-22FF-4704-9E2C-A2C8DE275473}" dt="2023-09-25T10:25:13.848" v="2901" actId="108"/>
          <ac:spMkLst>
            <pc:docMk/>
            <pc:sldMk cId="436037989" sldId="266"/>
            <ac:spMk id="15" creationId="{DB9D0295-9833-2E0B-0F1F-D54AA1326AEF}"/>
          </ac:spMkLst>
        </pc:spChg>
        <pc:picChg chg="add del mod">
          <ac:chgData name="浩維 余" userId="dfd341ea1e1bfe94" providerId="LiveId" clId="{8D87B362-22FF-4704-9E2C-A2C8DE275473}" dt="2023-09-25T08:52:03.831" v="34" actId="478"/>
          <ac:picMkLst>
            <pc:docMk/>
            <pc:sldMk cId="436037989" sldId="266"/>
            <ac:picMk id="5" creationId="{8E760E45-5DE7-24A2-A7FD-B9B7784FAB59}"/>
          </ac:picMkLst>
        </pc:picChg>
        <pc:picChg chg="del">
          <ac:chgData name="浩維 余" userId="dfd341ea1e1bfe94" providerId="LiveId" clId="{8D87B362-22FF-4704-9E2C-A2C8DE275473}" dt="2023-09-25T08:51:47.258" v="32" actId="478"/>
          <ac:picMkLst>
            <pc:docMk/>
            <pc:sldMk cId="436037989" sldId="266"/>
            <ac:picMk id="6" creationId="{89868341-7BE4-89F7-D54D-7025D2F9A351}"/>
          </ac:picMkLst>
        </pc:picChg>
        <pc:picChg chg="add del mod">
          <ac:chgData name="浩維 余" userId="dfd341ea1e1bfe94" providerId="LiveId" clId="{8D87B362-22FF-4704-9E2C-A2C8DE275473}" dt="2023-09-25T08:52:12.684" v="36" actId="478"/>
          <ac:picMkLst>
            <pc:docMk/>
            <pc:sldMk cId="436037989" sldId="266"/>
            <ac:picMk id="10" creationId="{971DD00B-6630-90A1-675C-E805FC16A6FF}"/>
          </ac:picMkLst>
        </pc:picChg>
        <pc:picChg chg="add mod">
          <ac:chgData name="浩維 余" userId="dfd341ea1e1bfe94" providerId="LiveId" clId="{8D87B362-22FF-4704-9E2C-A2C8DE275473}" dt="2023-09-25T09:42:30.041" v="800" actId="1076"/>
          <ac:picMkLst>
            <pc:docMk/>
            <pc:sldMk cId="436037989" sldId="266"/>
            <ac:picMk id="14" creationId="{2837941A-0B18-DF71-C335-7D38783040E9}"/>
          </ac:picMkLst>
        </pc:picChg>
      </pc:sldChg>
      <pc:sldChg chg="addSp delSp modSp mod">
        <pc:chgData name="浩維 余" userId="dfd341ea1e1bfe94" providerId="LiveId" clId="{8D87B362-22FF-4704-9E2C-A2C8DE275473}" dt="2023-09-25T10:25:33.888" v="2903" actId="108"/>
        <pc:sldMkLst>
          <pc:docMk/>
          <pc:sldMk cId="2572359058" sldId="267"/>
        </pc:sldMkLst>
        <pc:spChg chg="del">
          <ac:chgData name="浩維 余" userId="dfd341ea1e1bfe94" providerId="LiveId" clId="{8D87B362-22FF-4704-9E2C-A2C8DE275473}" dt="2023-09-25T09:42:00.650" v="792" actId="478"/>
          <ac:spMkLst>
            <pc:docMk/>
            <pc:sldMk cId="2572359058" sldId="267"/>
            <ac:spMk id="2" creationId="{4FDA4282-05B3-7C93-03CB-8AC9F2693698}"/>
          </ac:spMkLst>
        </pc:spChg>
        <pc:spChg chg="add del mod">
          <ac:chgData name="浩維 余" userId="dfd341ea1e1bfe94" providerId="LiveId" clId="{8D87B362-22FF-4704-9E2C-A2C8DE275473}" dt="2023-09-25T08:52:36.086" v="41" actId="931"/>
          <ac:spMkLst>
            <pc:docMk/>
            <pc:sldMk cId="2572359058" sldId="267"/>
            <ac:spMk id="4" creationId="{C785FBBF-3AAB-ABF1-F61D-630B3AAC02E0}"/>
          </ac:spMkLst>
        </pc:spChg>
        <pc:spChg chg="add del mod">
          <ac:chgData name="浩維 余" userId="dfd341ea1e1bfe94" providerId="LiveId" clId="{8D87B362-22FF-4704-9E2C-A2C8DE275473}" dt="2023-09-25T09:42:04.452" v="794" actId="478"/>
          <ac:spMkLst>
            <pc:docMk/>
            <pc:sldMk cId="2572359058" sldId="267"/>
            <ac:spMk id="9" creationId="{55DC6E39-2636-A001-EECD-7FB6F37FA94B}"/>
          </ac:spMkLst>
        </pc:spChg>
        <pc:spChg chg="add del mod">
          <ac:chgData name="浩維 余" userId="dfd341ea1e1bfe94" providerId="LiveId" clId="{8D87B362-22FF-4704-9E2C-A2C8DE275473}" dt="2023-09-25T09:42:17.848" v="796" actId="478"/>
          <ac:spMkLst>
            <pc:docMk/>
            <pc:sldMk cId="2572359058" sldId="267"/>
            <ac:spMk id="10" creationId="{8663D430-5C5A-4CF7-1525-DE74204C4E5F}"/>
          </ac:spMkLst>
        </pc:spChg>
        <pc:spChg chg="add mod">
          <ac:chgData name="浩維 余" userId="dfd341ea1e1bfe94" providerId="LiveId" clId="{8D87B362-22FF-4704-9E2C-A2C8DE275473}" dt="2023-09-25T10:25:33.888" v="2903" actId="108"/>
          <ac:spMkLst>
            <pc:docMk/>
            <pc:sldMk cId="2572359058" sldId="267"/>
            <ac:spMk id="11" creationId="{E97A014C-9FCC-16C2-C1E2-38737E80B5BF}"/>
          </ac:spMkLst>
        </pc:spChg>
        <pc:picChg chg="add mod">
          <ac:chgData name="浩維 余" userId="dfd341ea1e1bfe94" providerId="LiveId" clId="{8D87B362-22FF-4704-9E2C-A2C8DE275473}" dt="2023-09-25T09:42:20.282" v="798" actId="1076"/>
          <ac:picMkLst>
            <pc:docMk/>
            <pc:sldMk cId="2572359058" sldId="267"/>
            <ac:picMk id="6" creationId="{25813B8E-34C2-47B2-A66E-B3863501C862}"/>
          </ac:picMkLst>
        </pc:picChg>
        <pc:picChg chg="del">
          <ac:chgData name="浩維 余" userId="dfd341ea1e1bfe94" providerId="LiveId" clId="{8D87B362-22FF-4704-9E2C-A2C8DE275473}" dt="2023-09-25T08:52:29.360" v="40" actId="478"/>
          <ac:picMkLst>
            <pc:docMk/>
            <pc:sldMk cId="2572359058" sldId="267"/>
            <ac:picMk id="7" creationId="{7C41654B-68F4-EC08-7AF5-BB99DD606B0E}"/>
          </ac:picMkLst>
        </pc:picChg>
      </pc:sldChg>
      <pc:sldChg chg="addSp delSp modSp mod">
        <pc:chgData name="浩維 余" userId="dfd341ea1e1bfe94" providerId="LiveId" clId="{8D87B362-22FF-4704-9E2C-A2C8DE275473}" dt="2023-09-25T10:25:37.652" v="2904" actId="108"/>
        <pc:sldMkLst>
          <pc:docMk/>
          <pc:sldMk cId="2464317616" sldId="268"/>
        </pc:sldMkLst>
        <pc:spChg chg="mod">
          <ac:chgData name="浩維 余" userId="dfd341ea1e1bfe94" providerId="LiveId" clId="{8D87B362-22FF-4704-9E2C-A2C8DE275473}" dt="2023-09-25T10:25:37.652" v="2904" actId="108"/>
          <ac:spMkLst>
            <pc:docMk/>
            <pc:sldMk cId="2464317616" sldId="268"/>
            <ac:spMk id="2" creationId="{504F6110-6DDD-E948-0C6C-E462FCF06494}"/>
          </ac:spMkLst>
        </pc:spChg>
        <pc:spChg chg="add del mod">
          <ac:chgData name="浩維 余" userId="dfd341ea1e1bfe94" providerId="LiveId" clId="{8D87B362-22FF-4704-9E2C-A2C8DE275473}" dt="2023-09-25T08:54:09.676" v="52" actId="931"/>
          <ac:spMkLst>
            <pc:docMk/>
            <pc:sldMk cId="2464317616" sldId="268"/>
            <ac:spMk id="4" creationId="{C0C68336-0DFB-3745-BC4A-0A926579ABDE}"/>
          </ac:spMkLst>
        </pc:spChg>
        <pc:picChg chg="add mod">
          <ac:chgData name="浩維 余" userId="dfd341ea1e1bfe94" providerId="LiveId" clId="{8D87B362-22FF-4704-9E2C-A2C8DE275473}" dt="2023-09-25T09:44:22.906" v="860" actId="1076"/>
          <ac:picMkLst>
            <pc:docMk/>
            <pc:sldMk cId="2464317616" sldId="268"/>
            <ac:picMk id="6" creationId="{7E69EA35-056E-25C6-E239-80E2B713A593}"/>
          </ac:picMkLst>
        </pc:picChg>
        <pc:picChg chg="del">
          <ac:chgData name="浩維 余" userId="dfd341ea1e1bfe94" providerId="LiveId" clId="{8D87B362-22FF-4704-9E2C-A2C8DE275473}" dt="2023-09-25T08:54:04.490" v="51" actId="478"/>
          <ac:picMkLst>
            <pc:docMk/>
            <pc:sldMk cId="2464317616" sldId="268"/>
            <ac:picMk id="7" creationId="{34BACF39-78EF-1AAF-84B6-ED6DE2CF1C83}"/>
          </ac:picMkLst>
        </pc:picChg>
      </pc:sldChg>
      <pc:sldChg chg="addSp delSp modSp mod">
        <pc:chgData name="浩維 余" userId="dfd341ea1e1bfe94" providerId="LiveId" clId="{8D87B362-22FF-4704-9E2C-A2C8DE275473}" dt="2023-09-25T10:28:16.994" v="2928" actId="478"/>
        <pc:sldMkLst>
          <pc:docMk/>
          <pc:sldMk cId="2252391890" sldId="269"/>
        </pc:sldMkLst>
        <pc:spChg chg="del">
          <ac:chgData name="浩維 余" userId="dfd341ea1e1bfe94" providerId="LiveId" clId="{8D87B362-22FF-4704-9E2C-A2C8DE275473}" dt="2023-09-25T09:45:20.872" v="912" actId="478"/>
          <ac:spMkLst>
            <pc:docMk/>
            <pc:sldMk cId="2252391890" sldId="269"/>
            <ac:spMk id="2" creationId="{A61FEC68-776B-A006-91FC-F021A0EA513A}"/>
          </ac:spMkLst>
        </pc:spChg>
        <pc:spChg chg="add del mod">
          <ac:chgData name="浩維 余" userId="dfd341ea1e1bfe94" providerId="LiveId" clId="{8D87B362-22FF-4704-9E2C-A2C8DE275473}" dt="2023-09-25T08:54:19.223" v="54" actId="931"/>
          <ac:spMkLst>
            <pc:docMk/>
            <pc:sldMk cId="2252391890" sldId="269"/>
            <ac:spMk id="4" creationId="{E7A070B7-0E82-052D-037F-226AD2187457}"/>
          </ac:spMkLst>
        </pc:spChg>
        <pc:spChg chg="add del mod">
          <ac:chgData name="浩維 余" userId="dfd341ea1e1bfe94" providerId="LiveId" clId="{8D87B362-22FF-4704-9E2C-A2C8DE275473}" dt="2023-09-25T10:28:16.994" v="2928" actId="478"/>
          <ac:spMkLst>
            <pc:docMk/>
            <pc:sldMk cId="2252391890" sldId="269"/>
            <ac:spMk id="9" creationId="{30B7E056-D312-AC96-B137-0B2CA389EE79}"/>
          </ac:spMkLst>
        </pc:spChg>
        <pc:picChg chg="add mod">
          <ac:chgData name="浩維 余" userId="dfd341ea1e1bfe94" providerId="LiveId" clId="{8D87B362-22FF-4704-9E2C-A2C8DE275473}" dt="2023-09-25T09:45:18.256" v="911" actId="1076"/>
          <ac:picMkLst>
            <pc:docMk/>
            <pc:sldMk cId="2252391890" sldId="269"/>
            <ac:picMk id="6" creationId="{CA35C3D9-AFD9-DFA4-CA91-BC2A5A056358}"/>
          </ac:picMkLst>
        </pc:picChg>
        <pc:picChg chg="del">
          <ac:chgData name="浩維 余" userId="dfd341ea1e1bfe94" providerId="LiveId" clId="{8D87B362-22FF-4704-9E2C-A2C8DE275473}" dt="2023-09-25T08:54:10.746" v="53" actId="478"/>
          <ac:picMkLst>
            <pc:docMk/>
            <pc:sldMk cId="2252391890" sldId="269"/>
            <ac:picMk id="7" creationId="{33F12266-88C1-166A-D53F-23434F36AA7A}"/>
          </ac:picMkLst>
        </pc:picChg>
      </pc:sldChg>
      <pc:sldChg chg="addSp delSp modSp mod">
        <pc:chgData name="浩維 余" userId="dfd341ea1e1bfe94" providerId="LiveId" clId="{8D87B362-22FF-4704-9E2C-A2C8DE275473}" dt="2023-09-25T10:25:42.548" v="2905" actId="108"/>
        <pc:sldMkLst>
          <pc:docMk/>
          <pc:sldMk cId="2485351349" sldId="270"/>
        </pc:sldMkLst>
        <pc:spChg chg="mod">
          <ac:chgData name="浩維 余" userId="dfd341ea1e1bfe94" providerId="LiveId" clId="{8D87B362-22FF-4704-9E2C-A2C8DE275473}" dt="2023-09-25T10:25:42.548" v="2905" actId="108"/>
          <ac:spMkLst>
            <pc:docMk/>
            <pc:sldMk cId="2485351349" sldId="270"/>
            <ac:spMk id="2" creationId="{C23831B0-E8BB-CBC0-F3A7-E937691DDB55}"/>
          </ac:spMkLst>
        </pc:spChg>
        <pc:spChg chg="add del mod">
          <ac:chgData name="浩維 余" userId="dfd341ea1e1bfe94" providerId="LiveId" clId="{8D87B362-22FF-4704-9E2C-A2C8DE275473}" dt="2023-09-25T08:58:40.244" v="56" actId="931"/>
          <ac:spMkLst>
            <pc:docMk/>
            <pc:sldMk cId="2485351349" sldId="270"/>
            <ac:spMk id="4" creationId="{3D97140A-F9BD-81F2-9C6D-D2930316985D}"/>
          </ac:spMkLst>
        </pc:spChg>
        <pc:picChg chg="add mod">
          <ac:chgData name="浩維 余" userId="dfd341ea1e1bfe94" providerId="LiveId" clId="{8D87B362-22FF-4704-9E2C-A2C8DE275473}" dt="2023-09-25T09:46:33.990" v="1002" actId="1076"/>
          <ac:picMkLst>
            <pc:docMk/>
            <pc:sldMk cId="2485351349" sldId="270"/>
            <ac:picMk id="6" creationId="{EB70441B-FC4D-D382-0860-7A7ABC8F6912}"/>
          </ac:picMkLst>
        </pc:picChg>
        <pc:picChg chg="del">
          <ac:chgData name="浩維 余" userId="dfd341ea1e1bfe94" providerId="LiveId" clId="{8D87B362-22FF-4704-9E2C-A2C8DE275473}" dt="2023-09-25T08:54:20.920" v="55" actId="478"/>
          <ac:picMkLst>
            <pc:docMk/>
            <pc:sldMk cId="2485351349" sldId="270"/>
            <ac:picMk id="7" creationId="{F3A9210D-EC8E-AE05-5470-B173A74149C0}"/>
          </ac:picMkLst>
        </pc:picChg>
      </pc:sldChg>
      <pc:sldChg chg="addSp modSp mod">
        <pc:chgData name="浩維 余" userId="dfd341ea1e1bfe94" providerId="LiveId" clId="{8D87B362-22FF-4704-9E2C-A2C8DE275473}" dt="2023-09-25T10:23:38.174" v="2892" actId="1076"/>
        <pc:sldMkLst>
          <pc:docMk/>
          <pc:sldMk cId="1912760600" sldId="271"/>
        </pc:sldMkLst>
        <pc:spChg chg="add mod">
          <ac:chgData name="浩維 余" userId="dfd341ea1e1bfe94" providerId="LiveId" clId="{8D87B362-22FF-4704-9E2C-A2C8DE275473}" dt="2023-09-25T10:23:38.174" v="2892" actId="1076"/>
          <ac:spMkLst>
            <pc:docMk/>
            <pc:sldMk cId="1912760600" sldId="271"/>
            <ac:spMk id="3" creationId="{A1891C9A-2227-A6BF-22B5-EDEC209AC863}"/>
          </ac:spMkLst>
        </pc:spChg>
      </pc:sldChg>
      <pc:sldChg chg="addSp delSp modSp mod">
        <pc:chgData name="浩維 余" userId="dfd341ea1e1bfe94" providerId="LiveId" clId="{8D87B362-22FF-4704-9E2C-A2C8DE275473}" dt="2023-09-25T10:23:52.226" v="2893" actId="255"/>
        <pc:sldMkLst>
          <pc:docMk/>
          <pc:sldMk cId="2331749957" sldId="272"/>
        </pc:sldMkLst>
        <pc:spChg chg="mod">
          <ac:chgData name="浩維 余" userId="dfd341ea1e1bfe94" providerId="LiveId" clId="{8D87B362-22FF-4704-9E2C-A2C8DE275473}" dt="2023-09-25T10:23:52.226" v="2893" actId="255"/>
          <ac:spMkLst>
            <pc:docMk/>
            <pc:sldMk cId="2331749957" sldId="272"/>
            <ac:spMk id="2" creationId="{C11F5615-7332-7709-9E30-A4EECFC2EB04}"/>
          </ac:spMkLst>
        </pc:spChg>
        <pc:spChg chg="add del mod">
          <ac:chgData name="浩維 余" userId="dfd341ea1e1bfe94" providerId="LiveId" clId="{8D87B362-22FF-4704-9E2C-A2C8DE275473}" dt="2023-09-25T08:44:16.591" v="14" actId="478"/>
          <ac:spMkLst>
            <pc:docMk/>
            <pc:sldMk cId="2331749957" sldId="272"/>
            <ac:spMk id="10" creationId="{0BE2B17F-FF81-34C0-23A7-82B1AF9499B1}"/>
          </ac:spMkLst>
        </pc:spChg>
        <pc:picChg chg="add del mod">
          <ac:chgData name="浩維 余" userId="dfd341ea1e1bfe94" providerId="LiveId" clId="{8D87B362-22FF-4704-9E2C-A2C8DE275473}" dt="2023-09-25T08:42:38.899" v="4" actId="478"/>
          <ac:picMkLst>
            <pc:docMk/>
            <pc:sldMk cId="2331749957" sldId="272"/>
            <ac:picMk id="4" creationId="{0CB90FF6-E45B-C22D-5059-F4EF27B47B36}"/>
          </ac:picMkLst>
        </pc:picChg>
        <pc:picChg chg="del">
          <ac:chgData name="浩維 余" userId="dfd341ea1e1bfe94" providerId="LiveId" clId="{8D87B362-22FF-4704-9E2C-A2C8DE275473}" dt="2023-09-25T08:42:04.319" v="0" actId="478"/>
          <ac:picMkLst>
            <pc:docMk/>
            <pc:sldMk cId="2331749957" sldId="272"/>
            <ac:picMk id="5" creationId="{A544872C-30A3-327B-323E-711CA51420EC}"/>
          </ac:picMkLst>
        </pc:picChg>
        <pc:picChg chg="add mod">
          <ac:chgData name="浩維 余" userId="dfd341ea1e1bfe94" providerId="LiveId" clId="{8D87B362-22FF-4704-9E2C-A2C8DE275473}" dt="2023-09-25T08:44:20.495" v="15" actId="1076"/>
          <ac:picMkLst>
            <pc:docMk/>
            <pc:sldMk cId="2331749957" sldId="272"/>
            <ac:picMk id="7" creationId="{3120F1B6-34EA-8B85-2669-F625FA240C13}"/>
          </ac:picMkLst>
        </pc:picChg>
        <pc:picChg chg="add del mod">
          <ac:chgData name="浩維 余" userId="dfd341ea1e1bfe94" providerId="LiveId" clId="{8D87B362-22FF-4704-9E2C-A2C8DE275473}" dt="2023-09-25T08:44:05.552" v="12" actId="478"/>
          <ac:picMkLst>
            <pc:docMk/>
            <pc:sldMk cId="2331749957" sldId="272"/>
            <ac:picMk id="8" creationId="{111CF102-BD11-974E-2EDC-E7B07BAE6992}"/>
          </ac:picMkLst>
        </pc:picChg>
      </pc:sldChg>
      <pc:sldChg chg="addSp delSp modSp add mod">
        <pc:chgData name="浩維 余" userId="dfd341ea1e1bfe94" providerId="LiveId" clId="{8D87B362-22FF-4704-9E2C-A2C8DE275473}" dt="2023-09-25T10:24:04.871" v="2894" actId="108"/>
        <pc:sldMkLst>
          <pc:docMk/>
          <pc:sldMk cId="1274309552" sldId="273"/>
        </pc:sldMkLst>
        <pc:spChg chg="del">
          <ac:chgData name="浩維 余" userId="dfd341ea1e1bfe94" providerId="LiveId" clId="{8D87B362-22FF-4704-9E2C-A2C8DE275473}" dt="2023-09-25T08:45:45.431" v="20" actId="931"/>
          <ac:spMkLst>
            <pc:docMk/>
            <pc:sldMk cId="1274309552" sldId="273"/>
            <ac:spMk id="3" creationId="{A4C9BE41-2F86-DD9E-C996-F21EC74BB80E}"/>
          </ac:spMkLst>
        </pc:spChg>
        <pc:spChg chg="add mod">
          <ac:chgData name="浩維 余" userId="dfd341ea1e1bfe94" providerId="LiveId" clId="{8D87B362-22FF-4704-9E2C-A2C8DE275473}" dt="2023-09-25T10:24:04.871" v="2894" actId="108"/>
          <ac:spMkLst>
            <pc:docMk/>
            <pc:sldMk cId="1274309552" sldId="273"/>
            <ac:spMk id="5" creationId="{3ACFCE6A-5269-0C38-38F9-5BC64B7C4E2A}"/>
          </ac:spMkLst>
        </pc:spChg>
        <pc:picChg chg="add mod">
          <ac:chgData name="浩維 余" userId="dfd341ea1e1bfe94" providerId="LiveId" clId="{8D87B362-22FF-4704-9E2C-A2C8DE275473}" dt="2023-09-25T09:32:41.438" v="328" actId="108"/>
          <ac:picMkLst>
            <pc:docMk/>
            <pc:sldMk cId="1274309552" sldId="273"/>
            <ac:picMk id="4" creationId="{8CE0ED26-21C4-C84C-2C5E-D08F21A0825F}"/>
          </ac:picMkLst>
        </pc:picChg>
        <pc:picChg chg="add del mod">
          <ac:chgData name="浩維 余" userId="dfd341ea1e1bfe94" providerId="LiveId" clId="{8D87B362-22FF-4704-9E2C-A2C8DE275473}" dt="2023-09-25T09:32:34.142" v="327" actId="478"/>
          <ac:picMkLst>
            <pc:docMk/>
            <pc:sldMk cId="1274309552" sldId="273"/>
            <ac:picMk id="6" creationId="{B53644F2-425F-8D5C-75C1-5247BB28D7C4}"/>
          </ac:picMkLst>
        </pc:picChg>
      </pc:sldChg>
      <pc:sldChg chg="addSp delSp modSp new mod">
        <pc:chgData name="浩維 余" userId="dfd341ea1e1bfe94" providerId="LiveId" clId="{8D87B362-22FF-4704-9E2C-A2C8DE275473}" dt="2023-09-25T10:25:47.379" v="2906" actId="108"/>
        <pc:sldMkLst>
          <pc:docMk/>
          <pc:sldMk cId="943784098" sldId="274"/>
        </pc:sldMkLst>
        <pc:spChg chg="del">
          <ac:chgData name="浩維 余" userId="dfd341ea1e1bfe94" providerId="LiveId" clId="{8D87B362-22FF-4704-9E2C-A2C8DE275473}" dt="2023-09-25T09:46:41.629" v="1003" actId="478"/>
          <ac:spMkLst>
            <pc:docMk/>
            <pc:sldMk cId="943784098" sldId="274"/>
            <ac:spMk id="2" creationId="{3E47D48B-E375-AC5F-CB6D-FE8B5A74A973}"/>
          </ac:spMkLst>
        </pc:spChg>
        <pc:spChg chg="del">
          <ac:chgData name="浩維 余" userId="dfd341ea1e1bfe94" providerId="LiveId" clId="{8D87B362-22FF-4704-9E2C-A2C8DE275473}" dt="2023-09-25T08:58:57.279" v="57" actId="931"/>
          <ac:spMkLst>
            <pc:docMk/>
            <pc:sldMk cId="943784098" sldId="274"/>
            <ac:spMk id="3" creationId="{652D93C0-13CA-2D2E-C5BC-53F7AFBE2B79}"/>
          </ac:spMkLst>
        </pc:spChg>
        <pc:spChg chg="add mod">
          <ac:chgData name="浩維 余" userId="dfd341ea1e1bfe94" providerId="LiveId" clId="{8D87B362-22FF-4704-9E2C-A2C8DE275473}" dt="2023-09-25T10:25:47.379" v="2906" actId="108"/>
          <ac:spMkLst>
            <pc:docMk/>
            <pc:sldMk cId="943784098" sldId="274"/>
            <ac:spMk id="6" creationId="{FBE8E5D1-31FA-2076-F15F-449615E3DC82}"/>
          </ac:spMkLst>
        </pc:spChg>
        <pc:picChg chg="add mod">
          <ac:chgData name="浩維 余" userId="dfd341ea1e1bfe94" providerId="LiveId" clId="{8D87B362-22FF-4704-9E2C-A2C8DE275473}" dt="2023-09-25T09:47:13.801" v="1026" actId="1076"/>
          <ac:picMkLst>
            <pc:docMk/>
            <pc:sldMk cId="943784098" sldId="274"/>
            <ac:picMk id="5" creationId="{B7AFD028-DFA4-99AF-01DD-568D0D9A3AC2}"/>
          </ac:picMkLst>
        </pc:picChg>
      </pc:sldChg>
      <pc:sldChg chg="addSp delSp modSp new mod">
        <pc:chgData name="浩維 余" userId="dfd341ea1e1bfe94" providerId="LiveId" clId="{8D87B362-22FF-4704-9E2C-A2C8DE275473}" dt="2023-09-25T10:28:23.687" v="2929" actId="478"/>
        <pc:sldMkLst>
          <pc:docMk/>
          <pc:sldMk cId="2869457045" sldId="275"/>
        </pc:sldMkLst>
        <pc:spChg chg="del">
          <ac:chgData name="浩維 余" userId="dfd341ea1e1bfe94" providerId="LiveId" clId="{8D87B362-22FF-4704-9E2C-A2C8DE275473}" dt="2023-09-25T09:47:47.897" v="1058" actId="478"/>
          <ac:spMkLst>
            <pc:docMk/>
            <pc:sldMk cId="2869457045" sldId="275"/>
            <ac:spMk id="2" creationId="{814DB875-16E8-423D-5ADE-5311F9C48B16}"/>
          </ac:spMkLst>
        </pc:spChg>
        <pc:spChg chg="del">
          <ac:chgData name="浩維 余" userId="dfd341ea1e1bfe94" providerId="LiveId" clId="{8D87B362-22FF-4704-9E2C-A2C8DE275473}" dt="2023-09-25T08:59:12.213" v="58" actId="931"/>
          <ac:spMkLst>
            <pc:docMk/>
            <pc:sldMk cId="2869457045" sldId="275"/>
            <ac:spMk id="3" creationId="{A6AD7ED0-1CF2-3EBC-7524-62AED14A079E}"/>
          </ac:spMkLst>
        </pc:spChg>
        <pc:spChg chg="add del mod">
          <ac:chgData name="浩維 余" userId="dfd341ea1e1bfe94" providerId="LiveId" clId="{8D87B362-22FF-4704-9E2C-A2C8DE275473}" dt="2023-09-25T09:47:58.176" v="1060" actId="478"/>
          <ac:spMkLst>
            <pc:docMk/>
            <pc:sldMk cId="2869457045" sldId="275"/>
            <ac:spMk id="6" creationId="{A773F763-6C99-8A66-FA20-99275F8BF6EC}"/>
          </ac:spMkLst>
        </pc:spChg>
        <pc:spChg chg="add del mod">
          <ac:chgData name="浩維 余" userId="dfd341ea1e1bfe94" providerId="LiveId" clId="{8D87B362-22FF-4704-9E2C-A2C8DE275473}" dt="2023-09-25T10:28:23.687" v="2929" actId="478"/>
          <ac:spMkLst>
            <pc:docMk/>
            <pc:sldMk cId="2869457045" sldId="275"/>
            <ac:spMk id="8" creationId="{3F87BF71-095C-3D27-7F44-177EE6B6A7AB}"/>
          </ac:spMkLst>
        </pc:spChg>
        <pc:picChg chg="add mod">
          <ac:chgData name="浩維 余" userId="dfd341ea1e1bfe94" providerId="LiveId" clId="{8D87B362-22FF-4704-9E2C-A2C8DE275473}" dt="2023-09-25T09:47:59.847" v="1061" actId="1076"/>
          <ac:picMkLst>
            <pc:docMk/>
            <pc:sldMk cId="2869457045" sldId="275"/>
            <ac:picMk id="5" creationId="{979E2898-98CE-A5C9-7A9F-CBA8232EA922}"/>
          </ac:picMkLst>
        </pc:picChg>
      </pc:sldChg>
      <pc:sldChg chg="addSp delSp modSp new mod">
        <pc:chgData name="浩維 余" userId="dfd341ea1e1bfe94" providerId="LiveId" clId="{8D87B362-22FF-4704-9E2C-A2C8DE275473}" dt="2023-09-25T10:28:26.616" v="2930" actId="1076"/>
        <pc:sldMkLst>
          <pc:docMk/>
          <pc:sldMk cId="3346368794" sldId="276"/>
        </pc:sldMkLst>
        <pc:spChg chg="del">
          <ac:chgData name="浩維 余" userId="dfd341ea1e1bfe94" providerId="LiveId" clId="{8D87B362-22FF-4704-9E2C-A2C8DE275473}" dt="2023-09-25T09:48:04.216" v="1062" actId="478"/>
          <ac:spMkLst>
            <pc:docMk/>
            <pc:sldMk cId="3346368794" sldId="276"/>
            <ac:spMk id="2" creationId="{7B66A9E1-33F2-6376-7C19-B76C91455923}"/>
          </ac:spMkLst>
        </pc:spChg>
        <pc:spChg chg="del">
          <ac:chgData name="浩維 余" userId="dfd341ea1e1bfe94" providerId="LiveId" clId="{8D87B362-22FF-4704-9E2C-A2C8DE275473}" dt="2023-09-25T08:59:20.008" v="59" actId="931"/>
          <ac:spMkLst>
            <pc:docMk/>
            <pc:sldMk cId="3346368794" sldId="276"/>
            <ac:spMk id="3" creationId="{C3E77AB8-00B9-981A-2111-9B93A327550E}"/>
          </ac:spMkLst>
        </pc:spChg>
        <pc:spChg chg="add mod">
          <ac:chgData name="浩維 余" userId="dfd341ea1e1bfe94" providerId="LiveId" clId="{8D87B362-22FF-4704-9E2C-A2C8DE275473}" dt="2023-09-25T10:25:52.597" v="2907" actId="108"/>
          <ac:spMkLst>
            <pc:docMk/>
            <pc:sldMk cId="3346368794" sldId="276"/>
            <ac:spMk id="6" creationId="{5057BD28-CB9C-24F5-428A-9A764A3EDC92}"/>
          </ac:spMkLst>
        </pc:spChg>
        <pc:picChg chg="add mod">
          <ac:chgData name="浩維 余" userId="dfd341ea1e1bfe94" providerId="LiveId" clId="{8D87B362-22FF-4704-9E2C-A2C8DE275473}" dt="2023-09-25T10:28:26.616" v="2930" actId="1076"/>
          <ac:picMkLst>
            <pc:docMk/>
            <pc:sldMk cId="3346368794" sldId="276"/>
            <ac:picMk id="5" creationId="{5CDC42AD-47A8-560A-6A65-15AED2AC5B89}"/>
          </ac:picMkLst>
        </pc:picChg>
      </pc:sldChg>
      <pc:sldChg chg="addSp delSp modSp new mod">
        <pc:chgData name="浩維 余" userId="dfd341ea1e1bfe94" providerId="LiveId" clId="{8D87B362-22FF-4704-9E2C-A2C8DE275473}" dt="2023-09-25T10:26:00.122" v="2908" actId="108"/>
        <pc:sldMkLst>
          <pc:docMk/>
          <pc:sldMk cId="1729690821" sldId="277"/>
        </pc:sldMkLst>
        <pc:spChg chg="del">
          <ac:chgData name="浩維 余" userId="dfd341ea1e1bfe94" providerId="LiveId" clId="{8D87B362-22FF-4704-9E2C-A2C8DE275473}" dt="2023-09-25T09:49:22.617" v="1126" actId="478"/>
          <ac:spMkLst>
            <pc:docMk/>
            <pc:sldMk cId="1729690821" sldId="277"/>
            <ac:spMk id="2" creationId="{089D6591-E0E4-2718-E6E9-E9D7A4FD460A}"/>
          </ac:spMkLst>
        </pc:spChg>
        <pc:spChg chg="del">
          <ac:chgData name="浩維 余" userId="dfd341ea1e1bfe94" providerId="LiveId" clId="{8D87B362-22FF-4704-9E2C-A2C8DE275473}" dt="2023-09-25T08:59:25.266" v="60" actId="931"/>
          <ac:spMkLst>
            <pc:docMk/>
            <pc:sldMk cId="1729690821" sldId="277"/>
            <ac:spMk id="3" creationId="{36BD7AF2-A20C-C9C0-E543-A2A3C1299F30}"/>
          </ac:spMkLst>
        </pc:spChg>
        <pc:spChg chg="add mod">
          <ac:chgData name="浩維 余" userId="dfd341ea1e1bfe94" providerId="LiveId" clId="{8D87B362-22FF-4704-9E2C-A2C8DE275473}" dt="2023-09-25T10:26:00.122" v="2908" actId="108"/>
          <ac:spMkLst>
            <pc:docMk/>
            <pc:sldMk cId="1729690821" sldId="277"/>
            <ac:spMk id="6" creationId="{2E47AB50-8AB8-2AEF-9BFF-A15D462E09EF}"/>
          </ac:spMkLst>
        </pc:spChg>
        <pc:picChg chg="add mod">
          <ac:chgData name="浩維 余" userId="dfd341ea1e1bfe94" providerId="LiveId" clId="{8D87B362-22FF-4704-9E2C-A2C8DE275473}" dt="2023-09-25T09:49:31.724" v="1131" actId="1076"/>
          <ac:picMkLst>
            <pc:docMk/>
            <pc:sldMk cId="1729690821" sldId="277"/>
            <ac:picMk id="5" creationId="{F6FF9479-2848-1397-7DC0-94A48EA25D31}"/>
          </ac:picMkLst>
        </pc:picChg>
      </pc:sldChg>
      <pc:sldChg chg="addSp delSp modSp new mod">
        <pc:chgData name="浩維 余" userId="dfd341ea1e1bfe94" providerId="LiveId" clId="{8D87B362-22FF-4704-9E2C-A2C8DE275473}" dt="2023-09-25T09:49:49.875" v="1133" actId="1076"/>
        <pc:sldMkLst>
          <pc:docMk/>
          <pc:sldMk cId="656305125" sldId="278"/>
        </pc:sldMkLst>
        <pc:spChg chg="del">
          <ac:chgData name="浩維 余" userId="dfd341ea1e1bfe94" providerId="LiveId" clId="{8D87B362-22FF-4704-9E2C-A2C8DE275473}" dt="2023-09-25T09:49:47.126" v="1132" actId="478"/>
          <ac:spMkLst>
            <pc:docMk/>
            <pc:sldMk cId="656305125" sldId="278"/>
            <ac:spMk id="2" creationId="{9956B774-5337-2BB3-120C-AC46FA0A710B}"/>
          </ac:spMkLst>
        </pc:spChg>
        <pc:spChg chg="del">
          <ac:chgData name="浩維 余" userId="dfd341ea1e1bfe94" providerId="LiveId" clId="{8D87B362-22FF-4704-9E2C-A2C8DE275473}" dt="2023-09-25T08:59:31.850" v="61" actId="931"/>
          <ac:spMkLst>
            <pc:docMk/>
            <pc:sldMk cId="656305125" sldId="278"/>
            <ac:spMk id="3" creationId="{9D45C014-03E1-5217-4F2F-A62B66898CED}"/>
          </ac:spMkLst>
        </pc:spChg>
        <pc:picChg chg="add mod">
          <ac:chgData name="浩維 余" userId="dfd341ea1e1bfe94" providerId="LiveId" clId="{8D87B362-22FF-4704-9E2C-A2C8DE275473}" dt="2023-09-25T09:49:49.875" v="1133" actId="1076"/>
          <ac:picMkLst>
            <pc:docMk/>
            <pc:sldMk cId="656305125" sldId="278"/>
            <ac:picMk id="5" creationId="{62DDD2D3-062E-B5EC-B4FD-CAF83558FCE8}"/>
          </ac:picMkLst>
        </pc:picChg>
      </pc:sldChg>
      <pc:sldChg chg="addSp delSp modSp new mod">
        <pc:chgData name="浩維 余" userId="dfd341ea1e1bfe94" providerId="LiveId" clId="{8D87B362-22FF-4704-9E2C-A2C8DE275473}" dt="2023-09-25T10:28:34.269" v="2931" actId="1076"/>
        <pc:sldMkLst>
          <pc:docMk/>
          <pc:sldMk cId="1297013304" sldId="279"/>
        </pc:sldMkLst>
        <pc:spChg chg="del">
          <ac:chgData name="浩維 余" userId="dfd341ea1e1bfe94" providerId="LiveId" clId="{8D87B362-22FF-4704-9E2C-A2C8DE275473}" dt="2023-09-25T09:49:53.880" v="1134" actId="478"/>
          <ac:spMkLst>
            <pc:docMk/>
            <pc:sldMk cId="1297013304" sldId="279"/>
            <ac:spMk id="2" creationId="{A162D3A5-7657-2FAE-AAAE-FDA8D52CCE77}"/>
          </ac:spMkLst>
        </pc:spChg>
        <pc:spChg chg="del">
          <ac:chgData name="浩維 余" userId="dfd341ea1e1bfe94" providerId="LiveId" clId="{8D87B362-22FF-4704-9E2C-A2C8DE275473}" dt="2023-09-25T08:59:38.499" v="62" actId="931"/>
          <ac:spMkLst>
            <pc:docMk/>
            <pc:sldMk cId="1297013304" sldId="279"/>
            <ac:spMk id="3" creationId="{36AFFF92-FC96-1609-F2C8-FB6439DC794E}"/>
          </ac:spMkLst>
        </pc:spChg>
        <pc:spChg chg="add mod">
          <ac:chgData name="浩維 余" userId="dfd341ea1e1bfe94" providerId="LiveId" clId="{8D87B362-22FF-4704-9E2C-A2C8DE275473}" dt="2023-09-25T10:26:05.974" v="2909" actId="108"/>
          <ac:spMkLst>
            <pc:docMk/>
            <pc:sldMk cId="1297013304" sldId="279"/>
            <ac:spMk id="6" creationId="{4904EAAD-BC1E-9398-F6F4-C6C3A098F27D}"/>
          </ac:spMkLst>
        </pc:spChg>
        <pc:picChg chg="add mod">
          <ac:chgData name="浩維 余" userId="dfd341ea1e1bfe94" providerId="LiveId" clId="{8D87B362-22FF-4704-9E2C-A2C8DE275473}" dt="2023-09-25T10:28:34.269" v="2931" actId="1076"/>
          <ac:picMkLst>
            <pc:docMk/>
            <pc:sldMk cId="1297013304" sldId="279"/>
            <ac:picMk id="5" creationId="{A1134C7C-D154-F66E-CBB2-5FF27CBD26BB}"/>
          </ac:picMkLst>
        </pc:picChg>
      </pc:sldChg>
      <pc:sldChg chg="addSp delSp modSp new mod">
        <pc:chgData name="浩維 余" userId="dfd341ea1e1bfe94" providerId="LiveId" clId="{8D87B362-22FF-4704-9E2C-A2C8DE275473}" dt="2023-09-25T10:28:38.809" v="2932" actId="1076"/>
        <pc:sldMkLst>
          <pc:docMk/>
          <pc:sldMk cId="2744191475" sldId="280"/>
        </pc:sldMkLst>
        <pc:spChg chg="del">
          <ac:chgData name="浩維 余" userId="dfd341ea1e1bfe94" providerId="LiveId" clId="{8D87B362-22FF-4704-9E2C-A2C8DE275473}" dt="2023-09-25T09:50:59.386" v="1235" actId="478"/>
          <ac:spMkLst>
            <pc:docMk/>
            <pc:sldMk cId="2744191475" sldId="280"/>
            <ac:spMk id="2" creationId="{15849A91-0E9B-46B3-F5E0-FC0297A747D0}"/>
          </ac:spMkLst>
        </pc:spChg>
        <pc:spChg chg="del">
          <ac:chgData name="浩維 余" userId="dfd341ea1e1bfe94" providerId="LiveId" clId="{8D87B362-22FF-4704-9E2C-A2C8DE275473}" dt="2023-09-25T09:06:14.485" v="70" actId="931"/>
          <ac:spMkLst>
            <pc:docMk/>
            <pc:sldMk cId="2744191475" sldId="280"/>
            <ac:spMk id="3" creationId="{AC351553-42D8-AE98-D663-A3E6FC77B4B3}"/>
          </ac:spMkLst>
        </pc:spChg>
        <pc:spChg chg="add mod">
          <ac:chgData name="浩維 余" userId="dfd341ea1e1bfe94" providerId="LiveId" clId="{8D87B362-22FF-4704-9E2C-A2C8DE275473}" dt="2023-09-25T10:26:11.556" v="2910" actId="108"/>
          <ac:spMkLst>
            <pc:docMk/>
            <pc:sldMk cId="2744191475" sldId="280"/>
            <ac:spMk id="6" creationId="{D09B0DFF-7B37-06D8-92A9-EBBB206A4D50}"/>
          </ac:spMkLst>
        </pc:spChg>
        <pc:picChg chg="add mod">
          <ac:chgData name="浩維 余" userId="dfd341ea1e1bfe94" providerId="LiveId" clId="{8D87B362-22FF-4704-9E2C-A2C8DE275473}" dt="2023-09-25T10:28:38.809" v="2932" actId="1076"/>
          <ac:picMkLst>
            <pc:docMk/>
            <pc:sldMk cId="2744191475" sldId="280"/>
            <ac:picMk id="5" creationId="{9769A74B-EA3A-4967-D66B-E48849AABBCA}"/>
          </ac:picMkLst>
        </pc:picChg>
      </pc:sldChg>
      <pc:sldChg chg="addSp delSp modSp new mod">
        <pc:chgData name="浩維 余" userId="dfd341ea1e1bfe94" providerId="LiveId" clId="{8D87B362-22FF-4704-9E2C-A2C8DE275473}" dt="2023-09-25T10:26:24.641" v="2912" actId="108"/>
        <pc:sldMkLst>
          <pc:docMk/>
          <pc:sldMk cId="520660086" sldId="281"/>
        </pc:sldMkLst>
        <pc:spChg chg="del">
          <ac:chgData name="浩維 余" userId="dfd341ea1e1bfe94" providerId="LiveId" clId="{8D87B362-22FF-4704-9E2C-A2C8DE275473}" dt="2023-09-25T09:51:51.186" v="1287" actId="478"/>
          <ac:spMkLst>
            <pc:docMk/>
            <pc:sldMk cId="520660086" sldId="281"/>
            <ac:spMk id="2" creationId="{2EEF1631-3E8E-05CC-B9F9-94440601E450}"/>
          </ac:spMkLst>
        </pc:spChg>
        <pc:spChg chg="del">
          <ac:chgData name="浩維 余" userId="dfd341ea1e1bfe94" providerId="LiveId" clId="{8D87B362-22FF-4704-9E2C-A2C8DE275473}" dt="2023-09-25T09:06:26.176" v="71" actId="931"/>
          <ac:spMkLst>
            <pc:docMk/>
            <pc:sldMk cId="520660086" sldId="281"/>
            <ac:spMk id="3" creationId="{B0C3EDA1-A072-51E8-887E-11D413A6015C}"/>
          </ac:spMkLst>
        </pc:spChg>
        <pc:spChg chg="add del mod">
          <ac:chgData name="浩維 余" userId="dfd341ea1e1bfe94" providerId="LiveId" clId="{8D87B362-22FF-4704-9E2C-A2C8DE275473}" dt="2023-09-25T09:59:26.084" v="1608" actId="478"/>
          <ac:spMkLst>
            <pc:docMk/>
            <pc:sldMk cId="520660086" sldId="281"/>
            <ac:spMk id="6" creationId="{6BD00530-7C23-47B1-A8B1-1577236727CB}"/>
          </ac:spMkLst>
        </pc:spChg>
        <pc:spChg chg="add del mod">
          <ac:chgData name="浩維 余" userId="dfd341ea1e1bfe94" providerId="LiveId" clId="{8D87B362-22FF-4704-9E2C-A2C8DE275473}" dt="2023-09-25T09:59:30.006" v="1610" actId="478"/>
          <ac:spMkLst>
            <pc:docMk/>
            <pc:sldMk cId="520660086" sldId="281"/>
            <ac:spMk id="8" creationId="{DEB2D7BD-05D6-A5D3-701E-4A2E0267263D}"/>
          </ac:spMkLst>
        </pc:spChg>
        <pc:spChg chg="add del mod">
          <ac:chgData name="浩維 余" userId="dfd341ea1e1bfe94" providerId="LiveId" clId="{8D87B362-22FF-4704-9E2C-A2C8DE275473}" dt="2023-09-25T10:26:24.641" v="2912" actId="108"/>
          <ac:spMkLst>
            <pc:docMk/>
            <pc:sldMk cId="520660086" sldId="281"/>
            <ac:spMk id="9" creationId="{10EEC898-7B3D-F89B-8C54-0E11E828DE86}"/>
          </ac:spMkLst>
        </pc:spChg>
        <pc:picChg chg="add mod">
          <ac:chgData name="浩維 余" userId="dfd341ea1e1bfe94" providerId="LiveId" clId="{8D87B362-22FF-4704-9E2C-A2C8DE275473}" dt="2023-09-25T10:00:41.661" v="1621" actId="1076"/>
          <ac:picMkLst>
            <pc:docMk/>
            <pc:sldMk cId="520660086" sldId="281"/>
            <ac:picMk id="5" creationId="{416999B7-ABB0-996F-DAFD-AB3959CC29C4}"/>
          </ac:picMkLst>
        </pc:picChg>
      </pc:sldChg>
      <pc:sldChg chg="addSp delSp modSp new mod">
        <pc:chgData name="浩維 余" userId="dfd341ea1e1bfe94" providerId="LiveId" clId="{8D87B362-22FF-4704-9E2C-A2C8DE275473}" dt="2023-09-25T10:26:29.326" v="2913" actId="108"/>
        <pc:sldMkLst>
          <pc:docMk/>
          <pc:sldMk cId="3771542244" sldId="282"/>
        </pc:sldMkLst>
        <pc:spChg chg="del">
          <ac:chgData name="浩維 余" userId="dfd341ea1e1bfe94" providerId="LiveId" clId="{8D87B362-22FF-4704-9E2C-A2C8DE275473}" dt="2023-09-25T09:57:35.926" v="1539" actId="478"/>
          <ac:spMkLst>
            <pc:docMk/>
            <pc:sldMk cId="3771542244" sldId="282"/>
            <ac:spMk id="2" creationId="{94AA1EAC-480C-61CD-A7A1-08611993188E}"/>
          </ac:spMkLst>
        </pc:spChg>
        <pc:spChg chg="del">
          <ac:chgData name="浩維 余" userId="dfd341ea1e1bfe94" providerId="LiveId" clId="{8D87B362-22FF-4704-9E2C-A2C8DE275473}" dt="2023-09-25T09:06:55.086" v="72" actId="931"/>
          <ac:spMkLst>
            <pc:docMk/>
            <pc:sldMk cId="3771542244" sldId="282"/>
            <ac:spMk id="3" creationId="{5465562D-1429-D49A-847D-A78F7280EA0E}"/>
          </ac:spMkLst>
        </pc:spChg>
        <pc:spChg chg="add del mod">
          <ac:chgData name="浩維 余" userId="dfd341ea1e1bfe94" providerId="LiveId" clId="{8D87B362-22FF-4704-9E2C-A2C8DE275473}" dt="2023-09-25T09:59:42.241" v="1612" actId="478"/>
          <ac:spMkLst>
            <pc:docMk/>
            <pc:sldMk cId="3771542244" sldId="282"/>
            <ac:spMk id="6" creationId="{2F4F093D-04B6-DC05-6A8C-CE7201F39C7C}"/>
          </ac:spMkLst>
        </pc:spChg>
        <pc:spChg chg="add del mod">
          <ac:chgData name="浩維 余" userId="dfd341ea1e1bfe94" providerId="LiveId" clId="{8D87B362-22FF-4704-9E2C-A2C8DE275473}" dt="2023-09-25T10:26:29.326" v="2913" actId="108"/>
          <ac:spMkLst>
            <pc:docMk/>
            <pc:sldMk cId="3771542244" sldId="282"/>
            <ac:spMk id="7" creationId="{2DC3718E-2103-49B4-53DB-499A508C9DE3}"/>
          </ac:spMkLst>
        </pc:spChg>
        <pc:spChg chg="add del mod">
          <ac:chgData name="浩維 余" userId="dfd341ea1e1bfe94" providerId="LiveId" clId="{8D87B362-22FF-4704-9E2C-A2C8DE275473}" dt="2023-09-25T09:59:47.544" v="1614" actId="478"/>
          <ac:spMkLst>
            <pc:docMk/>
            <pc:sldMk cId="3771542244" sldId="282"/>
            <ac:spMk id="9" creationId="{656022D1-194E-4837-79D8-F770731B6A8B}"/>
          </ac:spMkLst>
        </pc:spChg>
        <pc:picChg chg="add mod">
          <ac:chgData name="浩維 余" userId="dfd341ea1e1bfe94" providerId="LiveId" clId="{8D87B362-22FF-4704-9E2C-A2C8DE275473}" dt="2023-09-25T10:00:39.615" v="1620" actId="1076"/>
          <ac:picMkLst>
            <pc:docMk/>
            <pc:sldMk cId="3771542244" sldId="282"/>
            <ac:picMk id="5" creationId="{015FA294-74D2-24B6-63DB-ACA0E515F206}"/>
          </ac:picMkLst>
        </pc:picChg>
      </pc:sldChg>
      <pc:sldChg chg="addSp delSp modSp new mod">
        <pc:chgData name="浩維 余" userId="dfd341ea1e1bfe94" providerId="LiveId" clId="{8D87B362-22FF-4704-9E2C-A2C8DE275473}" dt="2023-09-25T09:59:56.198" v="1616" actId="1076"/>
        <pc:sldMkLst>
          <pc:docMk/>
          <pc:sldMk cId="3827934970" sldId="283"/>
        </pc:sldMkLst>
        <pc:spChg chg="del">
          <ac:chgData name="浩維 余" userId="dfd341ea1e1bfe94" providerId="LiveId" clId="{8D87B362-22FF-4704-9E2C-A2C8DE275473}" dt="2023-09-25T09:59:54.609" v="1615" actId="478"/>
          <ac:spMkLst>
            <pc:docMk/>
            <pc:sldMk cId="3827934970" sldId="283"/>
            <ac:spMk id="2" creationId="{4370FC6C-FCC9-109C-9125-DF8ABED10313}"/>
          </ac:spMkLst>
        </pc:spChg>
        <pc:spChg chg="del">
          <ac:chgData name="浩維 余" userId="dfd341ea1e1bfe94" providerId="LiveId" clId="{8D87B362-22FF-4704-9E2C-A2C8DE275473}" dt="2023-09-25T09:07:02.472" v="73" actId="931"/>
          <ac:spMkLst>
            <pc:docMk/>
            <pc:sldMk cId="3827934970" sldId="283"/>
            <ac:spMk id="3" creationId="{F5CED7CD-266E-A019-A1E1-4D1073769E49}"/>
          </ac:spMkLst>
        </pc:spChg>
        <pc:picChg chg="add mod">
          <ac:chgData name="浩維 余" userId="dfd341ea1e1bfe94" providerId="LiveId" clId="{8D87B362-22FF-4704-9E2C-A2C8DE275473}" dt="2023-09-25T09:59:56.198" v="1616" actId="1076"/>
          <ac:picMkLst>
            <pc:docMk/>
            <pc:sldMk cId="3827934970" sldId="283"/>
            <ac:picMk id="5" creationId="{6B41FA70-66C6-AEC7-61BD-9F7B94B87276}"/>
          </ac:picMkLst>
        </pc:picChg>
      </pc:sldChg>
      <pc:sldChg chg="addSp delSp modSp new mod">
        <pc:chgData name="浩維 余" userId="dfd341ea1e1bfe94" providerId="LiveId" clId="{8D87B362-22FF-4704-9E2C-A2C8DE275473}" dt="2023-09-25T10:28:45.933" v="2933" actId="1076"/>
        <pc:sldMkLst>
          <pc:docMk/>
          <pc:sldMk cId="3530723796" sldId="284"/>
        </pc:sldMkLst>
        <pc:spChg chg="del">
          <ac:chgData name="浩維 余" userId="dfd341ea1e1bfe94" providerId="LiveId" clId="{8D87B362-22FF-4704-9E2C-A2C8DE275473}" dt="2023-09-25T10:00:24.566" v="1617" actId="478"/>
          <ac:spMkLst>
            <pc:docMk/>
            <pc:sldMk cId="3530723796" sldId="284"/>
            <ac:spMk id="2" creationId="{3F8072B1-7B9A-699B-F6F2-12E8F7A967DF}"/>
          </ac:spMkLst>
        </pc:spChg>
        <pc:spChg chg="del">
          <ac:chgData name="浩維 余" userId="dfd341ea1e1bfe94" providerId="LiveId" clId="{8D87B362-22FF-4704-9E2C-A2C8DE275473}" dt="2023-09-25T09:07:11.004" v="74" actId="931"/>
          <ac:spMkLst>
            <pc:docMk/>
            <pc:sldMk cId="3530723796" sldId="284"/>
            <ac:spMk id="3" creationId="{24DAFE94-A117-43B6-AFE0-DDD15A5C5B78}"/>
          </ac:spMkLst>
        </pc:spChg>
        <pc:spChg chg="add del mod">
          <ac:chgData name="浩維 余" userId="dfd341ea1e1bfe94" providerId="LiveId" clId="{8D87B362-22FF-4704-9E2C-A2C8DE275473}" dt="2023-09-25T10:00:55.931" v="1622" actId="478"/>
          <ac:spMkLst>
            <pc:docMk/>
            <pc:sldMk cId="3530723796" sldId="284"/>
            <ac:spMk id="6" creationId="{B24D4CD2-89B2-F670-DBA8-F65B69D85602}"/>
          </ac:spMkLst>
        </pc:spChg>
        <pc:spChg chg="add del mod">
          <ac:chgData name="浩維 余" userId="dfd341ea1e1bfe94" providerId="LiveId" clId="{8D87B362-22FF-4704-9E2C-A2C8DE275473}" dt="2023-09-25T10:00:59.059" v="1624" actId="478"/>
          <ac:spMkLst>
            <pc:docMk/>
            <pc:sldMk cId="3530723796" sldId="284"/>
            <ac:spMk id="8" creationId="{FD64233F-C6E3-1649-FBAB-7773DDFF20B9}"/>
          </ac:spMkLst>
        </pc:spChg>
        <pc:spChg chg="add del mod">
          <ac:chgData name="浩維 余" userId="dfd341ea1e1bfe94" providerId="LiveId" clId="{8D87B362-22FF-4704-9E2C-A2C8DE275473}" dt="2023-09-25T10:04:07.843" v="1712" actId="478"/>
          <ac:spMkLst>
            <pc:docMk/>
            <pc:sldMk cId="3530723796" sldId="284"/>
            <ac:spMk id="9" creationId="{02674B80-3690-83A5-6803-5421DDF36B2E}"/>
          </ac:spMkLst>
        </pc:spChg>
        <pc:spChg chg="add mod">
          <ac:chgData name="浩維 余" userId="dfd341ea1e1bfe94" providerId="LiveId" clId="{8D87B362-22FF-4704-9E2C-A2C8DE275473}" dt="2023-09-25T10:26:34.415" v="2914" actId="108"/>
          <ac:spMkLst>
            <pc:docMk/>
            <pc:sldMk cId="3530723796" sldId="284"/>
            <ac:spMk id="10" creationId="{351986E3-FF5D-7384-8481-65BF71598132}"/>
          </ac:spMkLst>
        </pc:spChg>
        <pc:picChg chg="add mod">
          <ac:chgData name="浩維 余" userId="dfd341ea1e1bfe94" providerId="LiveId" clId="{8D87B362-22FF-4704-9E2C-A2C8DE275473}" dt="2023-09-25T10:28:45.933" v="2933" actId="1076"/>
          <ac:picMkLst>
            <pc:docMk/>
            <pc:sldMk cId="3530723796" sldId="284"/>
            <ac:picMk id="5" creationId="{10E96E81-3BB1-C592-DC8A-A61E806216C4}"/>
          </ac:picMkLst>
        </pc:picChg>
      </pc:sldChg>
      <pc:sldChg chg="addSp delSp modSp new mod">
        <pc:chgData name="浩維 余" userId="dfd341ea1e1bfe94" providerId="LiveId" clId="{8D87B362-22FF-4704-9E2C-A2C8DE275473}" dt="2023-09-25T10:26:37.724" v="2915" actId="108"/>
        <pc:sldMkLst>
          <pc:docMk/>
          <pc:sldMk cId="1976549111" sldId="285"/>
        </pc:sldMkLst>
        <pc:spChg chg="del">
          <ac:chgData name="浩維 余" userId="dfd341ea1e1bfe94" providerId="LiveId" clId="{8D87B362-22FF-4704-9E2C-A2C8DE275473}" dt="2023-09-25T10:05:07.620" v="1845" actId="478"/>
          <ac:spMkLst>
            <pc:docMk/>
            <pc:sldMk cId="1976549111" sldId="285"/>
            <ac:spMk id="2" creationId="{29F70A50-C108-52E0-6DA6-64BD79627301}"/>
          </ac:spMkLst>
        </pc:spChg>
        <pc:spChg chg="del">
          <ac:chgData name="浩維 余" userId="dfd341ea1e1bfe94" providerId="LiveId" clId="{8D87B362-22FF-4704-9E2C-A2C8DE275473}" dt="2023-09-25T09:07:19.919" v="75" actId="931"/>
          <ac:spMkLst>
            <pc:docMk/>
            <pc:sldMk cId="1976549111" sldId="285"/>
            <ac:spMk id="3" creationId="{BCFF666F-76CF-CBA7-765E-86B2A026333F}"/>
          </ac:spMkLst>
        </pc:spChg>
        <pc:spChg chg="add mod">
          <ac:chgData name="浩維 余" userId="dfd341ea1e1bfe94" providerId="LiveId" clId="{8D87B362-22FF-4704-9E2C-A2C8DE275473}" dt="2023-09-25T10:26:37.724" v="2915" actId="108"/>
          <ac:spMkLst>
            <pc:docMk/>
            <pc:sldMk cId="1976549111" sldId="285"/>
            <ac:spMk id="6" creationId="{7742BCF4-4C01-9CF0-1F48-4411B437B75F}"/>
          </ac:spMkLst>
        </pc:spChg>
        <pc:picChg chg="add mod">
          <ac:chgData name="浩維 余" userId="dfd341ea1e1bfe94" providerId="LiveId" clId="{8D87B362-22FF-4704-9E2C-A2C8DE275473}" dt="2023-09-25T10:05:19.447" v="1848" actId="1076"/>
          <ac:picMkLst>
            <pc:docMk/>
            <pc:sldMk cId="1976549111" sldId="285"/>
            <ac:picMk id="5" creationId="{0C3C1CC4-9E9C-DFA3-BE22-4792E0037B4B}"/>
          </ac:picMkLst>
        </pc:picChg>
      </pc:sldChg>
      <pc:sldChg chg="addSp delSp modSp new mod">
        <pc:chgData name="浩維 余" userId="dfd341ea1e1bfe94" providerId="LiveId" clId="{8D87B362-22FF-4704-9E2C-A2C8DE275473}" dt="2023-09-25T10:26:41.924" v="2916" actId="108"/>
        <pc:sldMkLst>
          <pc:docMk/>
          <pc:sldMk cId="1245303198" sldId="286"/>
        </pc:sldMkLst>
        <pc:spChg chg="del">
          <ac:chgData name="浩維 余" userId="dfd341ea1e1bfe94" providerId="LiveId" clId="{8D87B362-22FF-4704-9E2C-A2C8DE275473}" dt="2023-09-25T10:06:17.337" v="1957" actId="478"/>
          <ac:spMkLst>
            <pc:docMk/>
            <pc:sldMk cId="1245303198" sldId="286"/>
            <ac:spMk id="2" creationId="{726C595D-E364-2BDF-EA40-F684A0B636C6}"/>
          </ac:spMkLst>
        </pc:spChg>
        <pc:spChg chg="del">
          <ac:chgData name="浩維 余" userId="dfd341ea1e1bfe94" providerId="LiveId" clId="{8D87B362-22FF-4704-9E2C-A2C8DE275473}" dt="2023-09-25T09:07:29.483" v="76" actId="931"/>
          <ac:spMkLst>
            <pc:docMk/>
            <pc:sldMk cId="1245303198" sldId="286"/>
            <ac:spMk id="3" creationId="{DB7F5A0A-4713-D616-64B3-6471A705E7BD}"/>
          </ac:spMkLst>
        </pc:spChg>
        <pc:spChg chg="add del mod">
          <ac:chgData name="浩維 余" userId="dfd341ea1e1bfe94" providerId="LiveId" clId="{8D87B362-22FF-4704-9E2C-A2C8DE275473}" dt="2023-09-25T09:07:38.882" v="78" actId="931"/>
          <ac:spMkLst>
            <pc:docMk/>
            <pc:sldMk cId="1245303198" sldId="286"/>
            <ac:spMk id="7" creationId="{29138615-6E0C-AFE5-3CCD-14414D13E544}"/>
          </ac:spMkLst>
        </pc:spChg>
        <pc:spChg chg="add mod">
          <ac:chgData name="浩維 余" userId="dfd341ea1e1bfe94" providerId="LiveId" clId="{8D87B362-22FF-4704-9E2C-A2C8DE275473}" dt="2023-09-25T10:26:41.924" v="2916" actId="108"/>
          <ac:spMkLst>
            <pc:docMk/>
            <pc:sldMk cId="1245303198" sldId="286"/>
            <ac:spMk id="10" creationId="{93ECAE0B-CF67-507C-910D-BC7511837A72}"/>
          </ac:spMkLst>
        </pc:spChg>
        <pc:picChg chg="add del mod">
          <ac:chgData name="浩維 余" userId="dfd341ea1e1bfe94" providerId="LiveId" clId="{8D87B362-22FF-4704-9E2C-A2C8DE275473}" dt="2023-09-25T09:07:33.334" v="77" actId="478"/>
          <ac:picMkLst>
            <pc:docMk/>
            <pc:sldMk cId="1245303198" sldId="286"/>
            <ac:picMk id="5" creationId="{25D10D50-D39F-14CC-2CEF-A7EA25E5E5EC}"/>
          </ac:picMkLst>
        </pc:picChg>
        <pc:picChg chg="add mod">
          <ac:chgData name="浩維 余" userId="dfd341ea1e1bfe94" providerId="LiveId" clId="{8D87B362-22FF-4704-9E2C-A2C8DE275473}" dt="2023-09-25T10:06:49.945" v="2030" actId="1076"/>
          <ac:picMkLst>
            <pc:docMk/>
            <pc:sldMk cId="1245303198" sldId="286"/>
            <ac:picMk id="9" creationId="{1D330F94-A6E9-F202-09FE-9E37F2B279EA}"/>
          </ac:picMkLst>
        </pc:picChg>
      </pc:sldChg>
      <pc:sldChg chg="addSp delSp modSp new mod">
        <pc:chgData name="浩維 余" userId="dfd341ea1e1bfe94" providerId="LiveId" clId="{8D87B362-22FF-4704-9E2C-A2C8DE275473}" dt="2023-09-25T10:26:45.954" v="2918" actId="27636"/>
        <pc:sldMkLst>
          <pc:docMk/>
          <pc:sldMk cId="2586431356" sldId="287"/>
        </pc:sldMkLst>
        <pc:spChg chg="del">
          <ac:chgData name="浩維 余" userId="dfd341ea1e1bfe94" providerId="LiveId" clId="{8D87B362-22FF-4704-9E2C-A2C8DE275473}" dt="2023-09-25T10:06:56.341" v="2031" actId="478"/>
          <ac:spMkLst>
            <pc:docMk/>
            <pc:sldMk cId="2586431356" sldId="287"/>
            <ac:spMk id="2" creationId="{94B40B75-FCB5-E9DD-1C93-3A4CB742D772}"/>
          </ac:spMkLst>
        </pc:spChg>
        <pc:spChg chg="del">
          <ac:chgData name="浩維 余" userId="dfd341ea1e1bfe94" providerId="LiveId" clId="{8D87B362-22FF-4704-9E2C-A2C8DE275473}" dt="2023-09-25T09:07:44.883" v="79" actId="931"/>
          <ac:spMkLst>
            <pc:docMk/>
            <pc:sldMk cId="2586431356" sldId="287"/>
            <ac:spMk id="3" creationId="{2BA72C8E-0DB3-75C7-1451-3A965928C27F}"/>
          </ac:spMkLst>
        </pc:spChg>
        <pc:spChg chg="add mod">
          <ac:chgData name="浩維 余" userId="dfd341ea1e1bfe94" providerId="LiveId" clId="{8D87B362-22FF-4704-9E2C-A2C8DE275473}" dt="2023-09-25T10:26:45.954" v="2918" actId="27636"/>
          <ac:spMkLst>
            <pc:docMk/>
            <pc:sldMk cId="2586431356" sldId="287"/>
            <ac:spMk id="6" creationId="{FAB1B1E1-0A3B-6299-6842-D128FF27E5D0}"/>
          </ac:spMkLst>
        </pc:spChg>
        <pc:picChg chg="add mod">
          <ac:chgData name="浩維 余" userId="dfd341ea1e1bfe94" providerId="LiveId" clId="{8D87B362-22FF-4704-9E2C-A2C8DE275473}" dt="2023-09-25T10:12:52.127" v="2295" actId="1076"/>
          <ac:picMkLst>
            <pc:docMk/>
            <pc:sldMk cId="2586431356" sldId="287"/>
            <ac:picMk id="5" creationId="{F1C20D5C-93BA-AC3D-CBFA-0D4EDF7D4664}"/>
          </ac:picMkLst>
        </pc:picChg>
      </pc:sldChg>
      <pc:sldChg chg="addSp delSp modSp new del mod">
        <pc:chgData name="浩維 余" userId="dfd341ea1e1bfe94" providerId="LiveId" clId="{8D87B362-22FF-4704-9E2C-A2C8DE275473}" dt="2023-09-25T10:29:53.453" v="2937" actId="47"/>
        <pc:sldMkLst>
          <pc:docMk/>
          <pc:sldMk cId="1109361199" sldId="288"/>
        </pc:sldMkLst>
        <pc:spChg chg="del">
          <ac:chgData name="浩維 余" userId="dfd341ea1e1bfe94" providerId="LiveId" clId="{8D87B362-22FF-4704-9E2C-A2C8DE275473}" dt="2023-09-25T10:29:04" v="2935" actId="478"/>
          <ac:spMkLst>
            <pc:docMk/>
            <pc:sldMk cId="1109361199" sldId="288"/>
            <ac:spMk id="2" creationId="{550BF212-B004-A7AB-F7AC-E9B18305063A}"/>
          </ac:spMkLst>
        </pc:spChg>
        <pc:spChg chg="del">
          <ac:chgData name="浩維 余" userId="dfd341ea1e1bfe94" providerId="LiveId" clId="{8D87B362-22FF-4704-9E2C-A2C8DE275473}" dt="2023-09-25T09:18:09.879" v="80" actId="931"/>
          <ac:spMkLst>
            <pc:docMk/>
            <pc:sldMk cId="1109361199" sldId="288"/>
            <ac:spMk id="3" creationId="{A3E0FCBF-3D89-4173-2E0A-6ED8724F4485}"/>
          </ac:spMkLst>
        </pc:spChg>
        <pc:picChg chg="add mod">
          <ac:chgData name="浩維 余" userId="dfd341ea1e1bfe94" providerId="LiveId" clId="{8D87B362-22FF-4704-9E2C-A2C8DE275473}" dt="2023-09-25T10:28:59.347" v="2934" actId="1076"/>
          <ac:picMkLst>
            <pc:docMk/>
            <pc:sldMk cId="1109361199" sldId="288"/>
            <ac:picMk id="5" creationId="{8D7279EF-330C-4E63-1895-208A5CE3B0A0}"/>
          </ac:picMkLst>
        </pc:picChg>
      </pc:sldChg>
      <pc:sldChg chg="addSp delSp modSp new mod ord">
        <pc:chgData name="浩維 余" userId="dfd341ea1e1bfe94" providerId="LiveId" clId="{8D87B362-22FF-4704-9E2C-A2C8DE275473}" dt="2023-09-25T10:27:00.126" v="2921" actId="27636"/>
        <pc:sldMkLst>
          <pc:docMk/>
          <pc:sldMk cId="2620142187" sldId="289"/>
        </pc:sldMkLst>
        <pc:spChg chg="del">
          <ac:chgData name="浩維 余" userId="dfd341ea1e1bfe94" providerId="LiveId" clId="{8D87B362-22FF-4704-9E2C-A2C8DE275473}" dt="2023-09-25T10:12:11.994" v="2292" actId="478"/>
          <ac:spMkLst>
            <pc:docMk/>
            <pc:sldMk cId="2620142187" sldId="289"/>
            <ac:spMk id="2" creationId="{530598B7-76E7-985A-F92B-CD906A2A7363}"/>
          </ac:spMkLst>
        </pc:spChg>
        <pc:spChg chg="del">
          <ac:chgData name="浩維 余" userId="dfd341ea1e1bfe94" providerId="LiveId" clId="{8D87B362-22FF-4704-9E2C-A2C8DE275473}" dt="2023-09-25T09:18:21.349" v="81" actId="931"/>
          <ac:spMkLst>
            <pc:docMk/>
            <pc:sldMk cId="2620142187" sldId="289"/>
            <ac:spMk id="3" creationId="{F9FA56A3-DC6B-78B7-89F6-22B542C1764D}"/>
          </ac:spMkLst>
        </pc:spChg>
        <pc:spChg chg="add mod">
          <ac:chgData name="浩維 余" userId="dfd341ea1e1bfe94" providerId="LiveId" clId="{8D87B362-22FF-4704-9E2C-A2C8DE275473}" dt="2023-09-25T10:27:00.126" v="2921" actId="27636"/>
          <ac:spMkLst>
            <pc:docMk/>
            <pc:sldMk cId="2620142187" sldId="289"/>
            <ac:spMk id="6" creationId="{BCC83C20-29C0-084C-4E52-1588B87DEC63}"/>
          </ac:spMkLst>
        </pc:spChg>
        <pc:picChg chg="add mod">
          <ac:chgData name="浩維 余" userId="dfd341ea1e1bfe94" providerId="LiveId" clId="{8D87B362-22FF-4704-9E2C-A2C8DE275473}" dt="2023-09-25T10:12:46.456" v="2293" actId="1076"/>
          <ac:picMkLst>
            <pc:docMk/>
            <pc:sldMk cId="2620142187" sldId="289"/>
            <ac:picMk id="5" creationId="{58AFAA27-397E-2616-22EC-D64E98380A37}"/>
          </ac:picMkLst>
        </pc:picChg>
      </pc:sldChg>
      <pc:sldChg chg="addSp delSp modSp new mod ord">
        <pc:chgData name="浩維 余" userId="dfd341ea1e1bfe94" providerId="LiveId" clId="{8D87B362-22FF-4704-9E2C-A2C8DE275473}" dt="2023-09-25T10:26:54.339" v="2919" actId="108"/>
        <pc:sldMkLst>
          <pc:docMk/>
          <pc:sldMk cId="1368924358" sldId="290"/>
        </pc:sldMkLst>
        <pc:spChg chg="del">
          <ac:chgData name="浩維 余" userId="dfd341ea1e1bfe94" providerId="LiveId" clId="{8D87B362-22FF-4704-9E2C-A2C8DE275473}" dt="2023-09-25T10:11:19.717" v="2233" actId="478"/>
          <ac:spMkLst>
            <pc:docMk/>
            <pc:sldMk cId="1368924358" sldId="290"/>
            <ac:spMk id="2" creationId="{5F8AD84D-ECAB-C254-E193-FB518786B42C}"/>
          </ac:spMkLst>
        </pc:spChg>
        <pc:spChg chg="del">
          <ac:chgData name="浩維 余" userId="dfd341ea1e1bfe94" providerId="LiveId" clId="{8D87B362-22FF-4704-9E2C-A2C8DE275473}" dt="2023-09-25T09:18:42.468" v="92" actId="931"/>
          <ac:spMkLst>
            <pc:docMk/>
            <pc:sldMk cId="1368924358" sldId="290"/>
            <ac:spMk id="3" creationId="{C3E5E18C-49F6-B115-5265-7EF20FEC23B2}"/>
          </ac:spMkLst>
        </pc:spChg>
        <pc:spChg chg="add del mod">
          <ac:chgData name="浩維 余" userId="dfd341ea1e1bfe94" providerId="LiveId" clId="{8D87B362-22FF-4704-9E2C-A2C8DE275473}" dt="2023-09-25T10:11:24.535" v="2237" actId="478"/>
          <ac:spMkLst>
            <pc:docMk/>
            <pc:sldMk cId="1368924358" sldId="290"/>
            <ac:spMk id="7" creationId="{2DF2D865-948F-39DE-7BEF-4BE9CE7EB1D4}"/>
          </ac:spMkLst>
        </pc:spChg>
        <pc:spChg chg="add mod">
          <ac:chgData name="浩維 余" userId="dfd341ea1e1bfe94" providerId="LiveId" clId="{8D87B362-22FF-4704-9E2C-A2C8DE275473}" dt="2023-09-25T10:26:54.339" v="2919" actId="108"/>
          <ac:spMkLst>
            <pc:docMk/>
            <pc:sldMk cId="1368924358" sldId="290"/>
            <ac:spMk id="8" creationId="{1916CD21-9D1C-35B3-E251-34DD68E364F9}"/>
          </ac:spMkLst>
        </pc:spChg>
        <pc:picChg chg="add mod">
          <ac:chgData name="浩維 余" userId="dfd341ea1e1bfe94" providerId="LiveId" clId="{8D87B362-22FF-4704-9E2C-A2C8DE275473}" dt="2023-09-25T10:12:49.206" v="2294" actId="1076"/>
          <ac:picMkLst>
            <pc:docMk/>
            <pc:sldMk cId="1368924358" sldId="290"/>
            <ac:picMk id="5" creationId="{E30B08BC-F2E8-0EBA-55CD-8D857E0A045E}"/>
          </ac:picMkLst>
        </pc:picChg>
      </pc:sldChg>
      <pc:sldChg chg="addSp delSp modSp new mod">
        <pc:chgData name="浩維 余" userId="dfd341ea1e1bfe94" providerId="LiveId" clId="{8D87B362-22FF-4704-9E2C-A2C8DE275473}" dt="2023-09-25T10:27:05.570" v="2922" actId="108"/>
        <pc:sldMkLst>
          <pc:docMk/>
          <pc:sldMk cId="2269257029" sldId="291"/>
        </pc:sldMkLst>
        <pc:spChg chg="del">
          <ac:chgData name="浩維 余" userId="dfd341ea1e1bfe94" providerId="LiveId" clId="{8D87B362-22FF-4704-9E2C-A2C8DE275473}" dt="2023-09-25T10:15:40.047" v="2489" actId="478"/>
          <ac:spMkLst>
            <pc:docMk/>
            <pc:sldMk cId="2269257029" sldId="291"/>
            <ac:spMk id="2" creationId="{309B15C8-5678-1B0E-26D5-6AC462A620BA}"/>
          </ac:spMkLst>
        </pc:spChg>
        <pc:spChg chg="del">
          <ac:chgData name="浩維 余" userId="dfd341ea1e1bfe94" providerId="LiveId" clId="{8D87B362-22FF-4704-9E2C-A2C8DE275473}" dt="2023-09-25T09:18:56.302" v="97" actId="931"/>
          <ac:spMkLst>
            <pc:docMk/>
            <pc:sldMk cId="2269257029" sldId="291"/>
            <ac:spMk id="3" creationId="{DD7411C1-F0B8-DEC5-873F-358EBB8B70A4}"/>
          </ac:spMkLst>
        </pc:spChg>
        <pc:spChg chg="add mod">
          <ac:chgData name="浩維 余" userId="dfd341ea1e1bfe94" providerId="LiveId" clId="{8D87B362-22FF-4704-9E2C-A2C8DE275473}" dt="2023-09-25T10:27:05.570" v="2922" actId="108"/>
          <ac:spMkLst>
            <pc:docMk/>
            <pc:sldMk cId="2269257029" sldId="291"/>
            <ac:spMk id="6" creationId="{75862A95-A4FA-14DE-9E75-146DE7386866}"/>
          </ac:spMkLst>
        </pc:spChg>
        <pc:picChg chg="add mod">
          <ac:chgData name="浩維 余" userId="dfd341ea1e1bfe94" providerId="LiveId" clId="{8D87B362-22FF-4704-9E2C-A2C8DE275473}" dt="2023-09-25T10:16:40.203" v="2571" actId="1076"/>
          <ac:picMkLst>
            <pc:docMk/>
            <pc:sldMk cId="2269257029" sldId="291"/>
            <ac:picMk id="5" creationId="{4233A84F-638B-2C03-49CE-CAA28ED27417}"/>
          </ac:picMkLst>
        </pc:picChg>
      </pc:sldChg>
      <pc:sldChg chg="addSp delSp modSp new del">
        <pc:chgData name="浩維 余" userId="dfd341ea1e1bfe94" providerId="LiveId" clId="{8D87B362-22FF-4704-9E2C-A2C8DE275473}" dt="2023-09-25T09:26:54.316" v="100" actId="47"/>
        <pc:sldMkLst>
          <pc:docMk/>
          <pc:sldMk cId="497315119" sldId="292"/>
        </pc:sldMkLst>
        <pc:spChg chg="del">
          <ac:chgData name="浩維 余" userId="dfd341ea1e1bfe94" providerId="LiveId" clId="{8D87B362-22FF-4704-9E2C-A2C8DE275473}" dt="2023-09-25T09:26:35.990" v="98" actId="931"/>
          <ac:spMkLst>
            <pc:docMk/>
            <pc:sldMk cId="497315119" sldId="292"/>
            <ac:spMk id="3" creationId="{5FED9082-A02E-A1BC-5007-6C9723B0F898}"/>
          </ac:spMkLst>
        </pc:spChg>
        <pc:picChg chg="add mod">
          <ac:chgData name="浩維 余" userId="dfd341ea1e1bfe94" providerId="LiveId" clId="{8D87B362-22FF-4704-9E2C-A2C8DE275473}" dt="2023-09-25T09:26:35.990" v="98" actId="931"/>
          <ac:picMkLst>
            <pc:docMk/>
            <pc:sldMk cId="497315119" sldId="292"/>
            <ac:picMk id="5" creationId="{37870E1C-8A79-E571-8E78-9A7AA27A6D66}"/>
          </ac:picMkLst>
        </pc:picChg>
      </pc:sldChg>
      <pc:sldChg chg="addSp delSp modSp new mod">
        <pc:chgData name="浩維 余" userId="dfd341ea1e1bfe94" providerId="LiveId" clId="{8D87B362-22FF-4704-9E2C-A2C8DE275473}" dt="2023-09-25T10:27:10.462" v="2923" actId="108"/>
        <pc:sldMkLst>
          <pc:docMk/>
          <pc:sldMk cId="2280901279" sldId="293"/>
        </pc:sldMkLst>
        <pc:spChg chg="del">
          <ac:chgData name="浩維 余" userId="dfd341ea1e1bfe94" providerId="LiveId" clId="{8D87B362-22FF-4704-9E2C-A2C8DE275473}" dt="2023-09-25T10:16:47.962" v="2572" actId="478"/>
          <ac:spMkLst>
            <pc:docMk/>
            <pc:sldMk cId="2280901279" sldId="293"/>
            <ac:spMk id="2" creationId="{D5EC169B-0BA9-360A-2D02-310CF0F5733E}"/>
          </ac:spMkLst>
        </pc:spChg>
        <pc:spChg chg="del">
          <ac:chgData name="浩維 余" userId="dfd341ea1e1bfe94" providerId="LiveId" clId="{8D87B362-22FF-4704-9E2C-A2C8DE275473}" dt="2023-09-25T09:26:51.984" v="99" actId="931"/>
          <ac:spMkLst>
            <pc:docMk/>
            <pc:sldMk cId="2280901279" sldId="293"/>
            <ac:spMk id="3" creationId="{AEDD7744-0DDE-5E1F-0AB1-A21B1F1E9148}"/>
          </ac:spMkLst>
        </pc:spChg>
        <pc:spChg chg="add mod">
          <ac:chgData name="浩維 余" userId="dfd341ea1e1bfe94" providerId="LiveId" clId="{8D87B362-22FF-4704-9E2C-A2C8DE275473}" dt="2023-09-25T10:27:10.462" v="2923" actId="108"/>
          <ac:spMkLst>
            <pc:docMk/>
            <pc:sldMk cId="2280901279" sldId="293"/>
            <ac:spMk id="6" creationId="{C34120D8-A808-4688-3114-41109E8946BD}"/>
          </ac:spMkLst>
        </pc:spChg>
        <pc:picChg chg="add mod">
          <ac:chgData name="浩維 余" userId="dfd341ea1e1bfe94" providerId="LiveId" clId="{8D87B362-22FF-4704-9E2C-A2C8DE275473}" dt="2023-09-25T10:20:17.927" v="2769" actId="1076"/>
          <ac:picMkLst>
            <pc:docMk/>
            <pc:sldMk cId="2280901279" sldId="293"/>
            <ac:picMk id="5" creationId="{50EB2E81-9AFB-80B0-BFE0-11978286375D}"/>
          </ac:picMkLst>
        </pc:picChg>
      </pc:sldChg>
      <pc:sldChg chg="addSp delSp modSp new del">
        <pc:chgData name="浩維 余" userId="dfd341ea1e1bfe94" providerId="LiveId" clId="{8D87B362-22FF-4704-9E2C-A2C8DE275473}" dt="2023-09-25T09:27:08.700" v="102" actId="47"/>
        <pc:sldMkLst>
          <pc:docMk/>
          <pc:sldMk cId="3469813626" sldId="294"/>
        </pc:sldMkLst>
        <pc:spChg chg="del">
          <ac:chgData name="浩維 余" userId="dfd341ea1e1bfe94" providerId="LiveId" clId="{8D87B362-22FF-4704-9E2C-A2C8DE275473}" dt="2023-09-25T09:27:03.686" v="101" actId="931"/>
          <ac:spMkLst>
            <pc:docMk/>
            <pc:sldMk cId="3469813626" sldId="294"/>
            <ac:spMk id="3" creationId="{ACD19988-F34D-8789-EBDF-026D5C1733CF}"/>
          </ac:spMkLst>
        </pc:spChg>
        <pc:picChg chg="add mod">
          <ac:chgData name="浩維 余" userId="dfd341ea1e1bfe94" providerId="LiveId" clId="{8D87B362-22FF-4704-9E2C-A2C8DE275473}" dt="2023-09-25T09:27:03.686" v="101" actId="931"/>
          <ac:picMkLst>
            <pc:docMk/>
            <pc:sldMk cId="3469813626" sldId="294"/>
            <ac:picMk id="5" creationId="{BCA601A8-E726-01F2-D38B-92203A3303D1}"/>
          </ac:picMkLst>
        </pc:picChg>
      </pc:sldChg>
      <pc:sldChg chg="addSp delSp modSp new mod">
        <pc:chgData name="浩維 余" userId="dfd341ea1e1bfe94" providerId="LiveId" clId="{8D87B362-22FF-4704-9E2C-A2C8DE275473}" dt="2023-09-25T10:27:14.300" v="2924" actId="108"/>
        <pc:sldMkLst>
          <pc:docMk/>
          <pc:sldMk cId="4087429170" sldId="295"/>
        </pc:sldMkLst>
        <pc:spChg chg="del">
          <ac:chgData name="浩維 余" userId="dfd341ea1e1bfe94" providerId="LiveId" clId="{8D87B362-22FF-4704-9E2C-A2C8DE275473}" dt="2023-09-25T10:18:10.496" v="2671" actId="478"/>
          <ac:spMkLst>
            <pc:docMk/>
            <pc:sldMk cId="4087429170" sldId="295"/>
            <ac:spMk id="2" creationId="{6A322847-5E93-4B6D-CB71-ED89F4A507AC}"/>
          </ac:spMkLst>
        </pc:spChg>
        <pc:spChg chg="del">
          <ac:chgData name="浩維 余" userId="dfd341ea1e1bfe94" providerId="LiveId" clId="{8D87B362-22FF-4704-9E2C-A2C8DE275473}" dt="2023-09-25T09:27:14.779" v="103" actId="931"/>
          <ac:spMkLst>
            <pc:docMk/>
            <pc:sldMk cId="4087429170" sldId="295"/>
            <ac:spMk id="3" creationId="{03CBA5E1-9340-6068-373E-95F3A9359720}"/>
          </ac:spMkLst>
        </pc:spChg>
        <pc:spChg chg="add mod">
          <ac:chgData name="浩維 余" userId="dfd341ea1e1bfe94" providerId="LiveId" clId="{8D87B362-22FF-4704-9E2C-A2C8DE275473}" dt="2023-09-25T10:27:14.300" v="2924" actId="108"/>
          <ac:spMkLst>
            <pc:docMk/>
            <pc:sldMk cId="4087429170" sldId="295"/>
            <ac:spMk id="6" creationId="{D40B475B-2D38-9F24-F8CD-D28CB5C97C49}"/>
          </ac:spMkLst>
        </pc:spChg>
        <pc:picChg chg="add mod">
          <ac:chgData name="浩維 余" userId="dfd341ea1e1bfe94" providerId="LiveId" clId="{8D87B362-22FF-4704-9E2C-A2C8DE275473}" dt="2023-09-25T10:18:13.521" v="2673" actId="1076"/>
          <ac:picMkLst>
            <pc:docMk/>
            <pc:sldMk cId="4087429170" sldId="295"/>
            <ac:picMk id="5" creationId="{751199D9-BE31-E708-718F-3B99F11BCF32}"/>
          </ac:picMkLst>
        </pc:picChg>
      </pc:sldChg>
      <pc:sldChg chg="addSp delSp modSp new mod">
        <pc:chgData name="浩維 余" userId="dfd341ea1e1bfe94" providerId="LiveId" clId="{8D87B362-22FF-4704-9E2C-A2C8DE275473}" dt="2023-09-25T10:27:18.312" v="2925" actId="108"/>
        <pc:sldMkLst>
          <pc:docMk/>
          <pc:sldMk cId="3208218150" sldId="296"/>
        </pc:sldMkLst>
        <pc:spChg chg="del">
          <ac:chgData name="浩維 余" userId="dfd341ea1e1bfe94" providerId="LiveId" clId="{8D87B362-22FF-4704-9E2C-A2C8DE275473}" dt="2023-09-25T10:20:27.310" v="2770" actId="478"/>
          <ac:spMkLst>
            <pc:docMk/>
            <pc:sldMk cId="3208218150" sldId="296"/>
            <ac:spMk id="2" creationId="{A881ACBD-1443-34B2-A836-A45B4FF1EDC7}"/>
          </ac:spMkLst>
        </pc:spChg>
        <pc:spChg chg="del">
          <ac:chgData name="浩維 余" userId="dfd341ea1e1bfe94" providerId="LiveId" clId="{8D87B362-22FF-4704-9E2C-A2C8DE275473}" dt="2023-09-25T09:27:24.297" v="104" actId="931"/>
          <ac:spMkLst>
            <pc:docMk/>
            <pc:sldMk cId="3208218150" sldId="296"/>
            <ac:spMk id="3" creationId="{BF5BFBF1-E947-5E0E-0DD8-E9F3613E6212}"/>
          </ac:spMkLst>
        </pc:spChg>
        <pc:spChg chg="add mod">
          <ac:chgData name="浩維 余" userId="dfd341ea1e1bfe94" providerId="LiveId" clId="{8D87B362-22FF-4704-9E2C-A2C8DE275473}" dt="2023-09-25T10:27:18.312" v="2925" actId="108"/>
          <ac:spMkLst>
            <pc:docMk/>
            <pc:sldMk cId="3208218150" sldId="296"/>
            <ac:spMk id="6" creationId="{7AF281DB-61EC-A4C6-F207-EE05D2BEAC42}"/>
          </ac:spMkLst>
        </pc:spChg>
        <pc:picChg chg="add mod">
          <ac:chgData name="浩維 余" userId="dfd341ea1e1bfe94" providerId="LiveId" clId="{8D87B362-22FF-4704-9E2C-A2C8DE275473}" dt="2023-09-25T10:20:57.074" v="2807" actId="1076"/>
          <ac:picMkLst>
            <pc:docMk/>
            <pc:sldMk cId="3208218150" sldId="296"/>
            <ac:picMk id="5" creationId="{B3F275D6-512A-24B5-B5B9-54354EC41E95}"/>
          </ac:picMkLst>
        </pc:picChg>
      </pc:sldChg>
      <pc:sldChg chg="addSp delSp modSp new mod">
        <pc:chgData name="浩維 余" userId="dfd341ea1e1bfe94" providerId="LiveId" clId="{8D87B362-22FF-4704-9E2C-A2C8DE275473}" dt="2023-09-25T10:29:17.079" v="2936" actId="1076"/>
        <pc:sldMkLst>
          <pc:docMk/>
          <pc:sldMk cId="3367823916" sldId="297"/>
        </pc:sldMkLst>
        <pc:spChg chg="del">
          <ac:chgData name="浩維 余" userId="dfd341ea1e1bfe94" providerId="LiveId" clId="{8D87B362-22FF-4704-9E2C-A2C8DE275473}" dt="2023-09-25T10:21:04.151" v="2808" actId="478"/>
          <ac:spMkLst>
            <pc:docMk/>
            <pc:sldMk cId="3367823916" sldId="297"/>
            <ac:spMk id="2" creationId="{CE213273-5BA0-AF09-02D2-A5B5215BA61D}"/>
          </ac:spMkLst>
        </pc:spChg>
        <pc:spChg chg="del">
          <ac:chgData name="浩維 余" userId="dfd341ea1e1bfe94" providerId="LiveId" clId="{8D87B362-22FF-4704-9E2C-A2C8DE275473}" dt="2023-09-25T09:27:30.409" v="105" actId="931"/>
          <ac:spMkLst>
            <pc:docMk/>
            <pc:sldMk cId="3367823916" sldId="297"/>
            <ac:spMk id="3" creationId="{73491815-4904-5C9E-5445-E610547512AE}"/>
          </ac:spMkLst>
        </pc:spChg>
        <pc:picChg chg="add mod">
          <ac:chgData name="浩維 余" userId="dfd341ea1e1bfe94" providerId="LiveId" clId="{8D87B362-22FF-4704-9E2C-A2C8DE275473}" dt="2023-09-25T10:29:17.079" v="2936" actId="1076"/>
          <ac:picMkLst>
            <pc:docMk/>
            <pc:sldMk cId="3367823916" sldId="297"/>
            <ac:picMk id="5" creationId="{A756FA51-6410-A671-2420-925487E844E1}"/>
          </ac:picMkLst>
        </pc:picChg>
      </pc:sldChg>
      <pc:sldChg chg="addSp delSp modSp new mod">
        <pc:chgData name="浩維 余" userId="dfd341ea1e1bfe94" providerId="LiveId" clId="{8D87B362-22FF-4704-9E2C-A2C8DE275473}" dt="2023-09-25T10:27:23.381" v="2926" actId="108"/>
        <pc:sldMkLst>
          <pc:docMk/>
          <pc:sldMk cId="895101196" sldId="298"/>
        </pc:sldMkLst>
        <pc:spChg chg="del">
          <ac:chgData name="浩維 余" userId="dfd341ea1e1bfe94" providerId="LiveId" clId="{8D87B362-22FF-4704-9E2C-A2C8DE275473}" dt="2023-09-25T10:22:09.432" v="2871" actId="478"/>
          <ac:spMkLst>
            <pc:docMk/>
            <pc:sldMk cId="895101196" sldId="298"/>
            <ac:spMk id="2" creationId="{2630BD0F-5678-03D8-E79C-492BEF303AD4}"/>
          </ac:spMkLst>
        </pc:spChg>
        <pc:spChg chg="del">
          <ac:chgData name="浩維 余" userId="dfd341ea1e1bfe94" providerId="LiveId" clId="{8D87B362-22FF-4704-9E2C-A2C8DE275473}" dt="2023-09-25T09:27:37.180" v="106" actId="931"/>
          <ac:spMkLst>
            <pc:docMk/>
            <pc:sldMk cId="895101196" sldId="298"/>
            <ac:spMk id="3" creationId="{9529624C-31A9-E687-73EB-EFF215A42D2F}"/>
          </ac:spMkLst>
        </pc:spChg>
        <pc:spChg chg="add mod">
          <ac:chgData name="浩維 余" userId="dfd341ea1e1bfe94" providerId="LiveId" clId="{8D87B362-22FF-4704-9E2C-A2C8DE275473}" dt="2023-09-25T10:27:23.381" v="2926" actId="108"/>
          <ac:spMkLst>
            <pc:docMk/>
            <pc:sldMk cId="895101196" sldId="298"/>
            <ac:spMk id="6" creationId="{8DC2EC73-4536-6D7D-17BB-607E50DFE4D5}"/>
          </ac:spMkLst>
        </pc:spChg>
        <pc:picChg chg="add mod">
          <ac:chgData name="浩維 余" userId="dfd341ea1e1bfe94" providerId="LiveId" clId="{8D87B362-22FF-4704-9E2C-A2C8DE275473}" dt="2023-09-25T10:22:35.249" v="2876" actId="1076"/>
          <ac:picMkLst>
            <pc:docMk/>
            <pc:sldMk cId="895101196" sldId="298"/>
            <ac:picMk id="5" creationId="{271A7837-0306-B6EB-13E2-B3E455AAFBF7}"/>
          </ac:picMkLst>
        </pc:picChg>
      </pc:sldChg>
      <pc:sldChg chg="addSp delSp modSp new add del mod">
        <pc:chgData name="浩維 余" userId="dfd341ea1e1bfe94" providerId="LiveId" clId="{8D87B362-22FF-4704-9E2C-A2C8DE275473}" dt="2023-09-25T10:22:18.378" v="2874" actId="1076"/>
        <pc:sldMkLst>
          <pc:docMk/>
          <pc:sldMk cId="4090456308" sldId="299"/>
        </pc:sldMkLst>
        <pc:spChg chg="del">
          <ac:chgData name="浩維 余" userId="dfd341ea1e1bfe94" providerId="LiveId" clId="{8D87B362-22FF-4704-9E2C-A2C8DE275473}" dt="2023-09-25T10:21:26.129" v="2812" actId="478"/>
          <ac:spMkLst>
            <pc:docMk/>
            <pc:sldMk cId="4090456308" sldId="299"/>
            <ac:spMk id="2" creationId="{DD178828-CA34-1775-FA47-DBBE44404DE3}"/>
          </ac:spMkLst>
        </pc:spChg>
        <pc:spChg chg="del">
          <ac:chgData name="浩維 余" userId="dfd341ea1e1bfe94" providerId="LiveId" clId="{8D87B362-22FF-4704-9E2C-A2C8DE275473}" dt="2023-09-25T09:27:43.735" v="107" actId="931"/>
          <ac:spMkLst>
            <pc:docMk/>
            <pc:sldMk cId="4090456308" sldId="299"/>
            <ac:spMk id="3" creationId="{DAF71AA5-25C3-0DEA-F78B-5EB5B69E92B8}"/>
          </ac:spMkLst>
        </pc:spChg>
        <pc:spChg chg="add del mod">
          <ac:chgData name="浩維 余" userId="dfd341ea1e1bfe94" providerId="LiveId" clId="{8D87B362-22FF-4704-9E2C-A2C8DE275473}" dt="2023-09-25T10:22:16.274" v="2873" actId="478"/>
          <ac:spMkLst>
            <pc:docMk/>
            <pc:sldMk cId="4090456308" sldId="299"/>
            <ac:spMk id="6" creationId="{4828B29B-8517-531F-4498-7F992E0C95BF}"/>
          </ac:spMkLst>
        </pc:spChg>
        <pc:picChg chg="add mod">
          <ac:chgData name="浩維 余" userId="dfd341ea1e1bfe94" providerId="LiveId" clId="{8D87B362-22FF-4704-9E2C-A2C8DE275473}" dt="2023-09-25T10:22:18.378" v="2874" actId="1076"/>
          <ac:picMkLst>
            <pc:docMk/>
            <pc:sldMk cId="4090456308" sldId="299"/>
            <ac:picMk id="5" creationId="{9A9A20A3-4EBF-70E4-CC33-DE9322857448}"/>
          </ac:picMkLst>
        </pc:picChg>
      </pc:sldChg>
      <pc:sldChg chg="addSp delSp modSp new mod">
        <pc:chgData name="浩維 余" userId="dfd341ea1e1bfe94" providerId="LiveId" clId="{8D87B362-22FF-4704-9E2C-A2C8DE275473}" dt="2023-09-25T10:26:20.286" v="2911" actId="108"/>
        <pc:sldMkLst>
          <pc:docMk/>
          <pc:sldMk cId="647106774" sldId="300"/>
        </pc:sldMkLst>
        <pc:spChg chg="del">
          <ac:chgData name="浩維 余" userId="dfd341ea1e1bfe94" providerId="LiveId" clId="{8D87B362-22FF-4704-9E2C-A2C8DE275473}" dt="2023-09-25T09:54:46.996" v="1391" actId="478"/>
          <ac:spMkLst>
            <pc:docMk/>
            <pc:sldMk cId="647106774" sldId="300"/>
            <ac:spMk id="2" creationId="{D23277A2-5715-4681-88FD-88E1E6D4C5D6}"/>
          </ac:spMkLst>
        </pc:spChg>
        <pc:spChg chg="del">
          <ac:chgData name="浩維 余" userId="dfd341ea1e1bfe94" providerId="LiveId" clId="{8D87B362-22FF-4704-9E2C-A2C8DE275473}" dt="2023-09-25T09:54:31.220" v="1390" actId="931"/>
          <ac:spMkLst>
            <pc:docMk/>
            <pc:sldMk cId="647106774" sldId="300"/>
            <ac:spMk id="3" creationId="{1CD33CE2-D224-5CFF-55AF-C346DC4F44B7}"/>
          </ac:spMkLst>
        </pc:spChg>
        <pc:spChg chg="add mod">
          <ac:chgData name="浩維 余" userId="dfd341ea1e1bfe94" providerId="LiveId" clId="{8D87B362-22FF-4704-9E2C-A2C8DE275473}" dt="2023-09-25T10:26:20.286" v="2911" actId="108"/>
          <ac:spMkLst>
            <pc:docMk/>
            <pc:sldMk cId="647106774" sldId="300"/>
            <ac:spMk id="6" creationId="{70FBDF4A-D9CC-BEF4-D875-05A19AB6BB44}"/>
          </ac:spMkLst>
        </pc:spChg>
        <pc:picChg chg="add mod">
          <ac:chgData name="浩維 余" userId="dfd341ea1e1bfe94" providerId="LiveId" clId="{8D87B362-22FF-4704-9E2C-A2C8DE275473}" dt="2023-09-25T09:54:49.015" v="1393" actId="1076"/>
          <ac:picMkLst>
            <pc:docMk/>
            <pc:sldMk cId="647106774" sldId="300"/>
            <ac:picMk id="5" creationId="{1A6955B5-B29F-3464-067B-5210DBD76E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C455-0411-BFA2-E566-D83CBF93A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B1DB59-2D29-8A5F-7A2C-DF5A25EA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84FC0-F08A-7EFF-D3C1-499B19FA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BDF49A-7C09-E629-4D12-B63B9322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89FB83-BECC-647D-A28C-2D1F1418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7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D7719-91B6-486A-49F7-C821C9D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93407-22F1-CFAF-1B64-E408C6EA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E837B-76E1-6923-E457-D5D62AB1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B1E722-AD80-F6DB-1AAA-5D4CFF16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EE62D0-0594-52BA-8872-B5E774BC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1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94108B-002D-AF6F-F014-0CFCF18D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46B982-F338-77C8-C535-12175EF4C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96F01-4EAA-DB55-3620-DACAF5AB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5A856-FCCF-2C99-3C4D-6AF23BCA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4EDE46-4F5E-B138-9D38-C7967936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5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55180-52E9-2428-8301-239147B0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8D762-4A73-80FB-4EF5-09535523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4738A-4A13-09D0-C5F4-8FCBAB84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38E9C2-A819-1B16-66EC-361BBACF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B4324-8186-A351-D8C6-0D115465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BC158-DF40-9BEF-E24B-091DE052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98E2B-75B0-77A4-943F-324C3651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79E3F-4150-9214-A88B-06D79EE3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E50A49-F9F7-F7D4-5C46-1AE0597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97A1A-8564-8022-2955-0B1A583A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1260-80F8-FB74-B83A-BAFDFB5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890CB-67FD-01E3-E5A0-3AF8BA1E5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57B03A-928D-B59C-8346-A843CD0CA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B2D0B-1B30-40D6-A6D9-C47B4197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86B26E-2FBC-DAD3-7136-FC576E25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F48536-1243-E4CE-1D01-3A2B8385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07DA4-B8BB-2F10-B0D0-A8DADA22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BD141B-9CB1-0047-2C70-90521CE8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422AF-3AC8-E326-EA00-75EA34E6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2CAD6F-BC6E-A3F1-3A88-95F114D2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B81862-D995-C610-17F7-83E0D4B24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67717F-435B-6A64-BFFB-73C7444A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E13D92-63EA-E35A-B8ED-67E971E7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2AA670-69D0-1269-4845-A73AAA9D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6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0D149-8A4A-1B4F-D6D9-E17E26E5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722D86-04EF-2A26-F2FA-01D715C2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39BA52-11FE-6151-BCF5-62C41EAC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55B37E-8781-A1FC-2F23-580BBFFC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AC5E01-1C5B-E324-BF69-8547D99C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F5C812-4CF5-688D-1965-5C283DAB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D5906-E5E5-3D26-4A9C-B36AAB95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3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78CEF-7C91-D457-53CA-EED7E77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71A3B-5C4F-B7B4-334A-CCC7407A1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1CF576-664C-9296-C11B-82D0929EA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5ACE8A-C79E-A03C-6CAA-C6704338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5C2FF3-A13E-59A9-AD58-63FA26C3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70708E-B329-325D-B144-3CA19E8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9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F9131-18FE-03E5-D896-93CA0480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761BAE-AFBD-4BC4-314B-59AE41A1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C3812B-1F9E-903D-73F2-A2A23FC1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2C9C86-6645-F707-BE89-1EB81B4E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E0FAEA-24DB-3976-2538-B3E37E5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79D2B1-0D75-D1FD-2FB0-0918AB9B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04BBF8-CD81-9E00-2E27-165C2B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B344FA-47B0-888C-B7DE-C7DB3030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1DBCE-5C68-76DF-476D-1D122BFC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E55B-7C53-4F37-86DB-8E573A373923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2D938-DFBE-5DA5-76A1-3B1E432A5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81BD7-87B3-C6D7-D597-452ECAC8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76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64BAE-E291-D74F-5DDB-9EE79D67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600" dirty="0"/>
              <a:t>Suricata </a:t>
            </a:r>
            <a:r>
              <a:rPr lang="zh-TW" altLang="en-US" sz="5600" dirty="0"/>
              <a:t>安裝步驟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2200" dirty="0">
                <a:latin typeface="+mj-ea"/>
              </a:rPr>
              <a:t>智慧資安三 </a:t>
            </a:r>
            <a:r>
              <a:rPr lang="en-US" altLang="zh-TW" sz="2200" dirty="0">
                <a:latin typeface="+mj-ea"/>
              </a:rPr>
              <a:t>410580121</a:t>
            </a:r>
            <a:r>
              <a:rPr lang="zh-TW" altLang="en-US" sz="2200" dirty="0">
                <a:latin typeface="+mj-ea"/>
              </a:rPr>
              <a:t> 余浩維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891C9A-2227-A6BF-22B5-EDEC209AC863}"/>
              </a:ext>
            </a:extLst>
          </p:cNvPr>
          <p:cNvSpPr txBox="1"/>
          <p:nvPr/>
        </p:nvSpPr>
        <p:spPr>
          <a:xfrm>
            <a:off x="10672665" y="6363478"/>
            <a:ext cx="136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+mj-cs"/>
              </a:rPr>
              <a:t>2023.09.20</a:t>
            </a:r>
            <a:endParaRPr lang="zh-TW" altLang="en-US" sz="20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276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73B3FAD-2975-552D-0C21-D9A2193CF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89" y="1690688"/>
            <a:ext cx="6856822" cy="4351338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DC4C80A-384A-6D8C-B3FC-83D1704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 -build-info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檢查 </a:t>
            </a:r>
            <a:r>
              <a:rPr lang="en-US" altLang="zh-TW" sz="3000" dirty="0">
                <a:latin typeface="+mj-ea"/>
              </a:rPr>
              <a:t>Suricata </a:t>
            </a:r>
            <a:r>
              <a:rPr lang="zh-TW" altLang="en-US" sz="3000" dirty="0">
                <a:latin typeface="+mj-ea"/>
              </a:rPr>
              <a:t>安裝結果</a:t>
            </a:r>
          </a:p>
        </p:txBody>
      </p:sp>
    </p:spTree>
    <p:extLst>
      <p:ext uri="{BB962C8B-B14F-4D97-AF65-F5344CB8AC3E}">
        <p14:creationId xmlns:p14="http://schemas.microsoft.com/office/powerpoint/2010/main" val="335239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1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837941A-0B18-DF71-C335-7D3878304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66" y="1690688"/>
            <a:ext cx="6854467" cy="4351338"/>
          </a:xfr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DB9D0295-9833-2E0B-0F1F-D54AA132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cd /var/log/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 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ls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log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603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2D9E952-E9D0-E63B-3D24-D13A0B03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89" y="1690688"/>
            <a:ext cx="6856822" cy="4351338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5A8A978-6817-798A-4F10-1D239E26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 cd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/rules $ ls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rules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73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5813B8E-34C2-47B2-A66E-B3863501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55" y="1690688"/>
            <a:ext cx="6831490" cy="4351338"/>
          </a:xfr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97A014C-9FCC-16C2-C1E2-38737E80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cd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 $ ls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config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235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6110-6DDD-E948-0C6C-E462FCF0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-update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規則更新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E69EA35-056E-25C6-E239-80E2B713A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11" y="1690688"/>
            <a:ext cx="6868778" cy="4351338"/>
          </a:xfrm>
        </p:spPr>
      </p:pic>
    </p:spTree>
    <p:extLst>
      <p:ext uri="{BB962C8B-B14F-4D97-AF65-F5344CB8AC3E}">
        <p14:creationId xmlns:p14="http://schemas.microsoft.com/office/powerpoint/2010/main" val="246431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A35C3D9-AFD9-DFA4-CA91-BC2A5A05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01" y="1253331"/>
            <a:ext cx="6871998" cy="4351338"/>
          </a:xfrm>
        </p:spPr>
      </p:pic>
    </p:spTree>
    <p:extLst>
      <p:ext uri="{BB962C8B-B14F-4D97-AF65-F5344CB8AC3E}">
        <p14:creationId xmlns:p14="http://schemas.microsoft.com/office/powerpoint/2010/main" val="225239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831B0-E8BB-CBC0-F3A7-E937691D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-update update-sources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取得最新規則索引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B70441B-FC4D-D382-0860-7A7ABC8F6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19" y="1690688"/>
            <a:ext cx="6877562" cy="4351338"/>
          </a:xfrm>
        </p:spPr>
      </p:pic>
    </p:spTree>
    <p:extLst>
      <p:ext uri="{BB962C8B-B14F-4D97-AF65-F5344CB8AC3E}">
        <p14:creationId xmlns:p14="http://schemas.microsoft.com/office/powerpoint/2010/main" val="248535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7AFD028-DFA4-99AF-01DD-568D0D9A3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66" y="1690688"/>
            <a:ext cx="6854467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BE8E5D1-31FA-2076-F15F-449615E3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-update list-sources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查看可用的規則集</a:t>
            </a:r>
          </a:p>
        </p:txBody>
      </p:sp>
    </p:spTree>
    <p:extLst>
      <p:ext uri="{BB962C8B-B14F-4D97-AF65-F5344CB8AC3E}">
        <p14:creationId xmlns:p14="http://schemas.microsoft.com/office/powerpoint/2010/main" val="94378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79E2898-98CE-A5C9-7A9F-CBA8232EA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17" y="1253331"/>
            <a:ext cx="6843366" cy="4351338"/>
          </a:xfrm>
        </p:spPr>
      </p:pic>
    </p:spTree>
    <p:extLst>
      <p:ext uri="{BB962C8B-B14F-4D97-AF65-F5344CB8AC3E}">
        <p14:creationId xmlns:p14="http://schemas.microsoft.com/office/powerpoint/2010/main" val="2869457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CDC42AD-47A8-560A-6A65-15AED2AC5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36" y="1690688"/>
            <a:ext cx="6883127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057BD28-CB9C-24F5-428A-9A764A3E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-update enable-source </a:t>
            </a:r>
            <a:r>
              <a:rPr lang="en-US" altLang="zh-TW" sz="3000" dirty="0" err="1">
                <a:latin typeface="+mj-ea"/>
              </a:rPr>
              <a:t>oisf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trafficid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新增規則集</a:t>
            </a:r>
          </a:p>
        </p:txBody>
      </p:sp>
    </p:spTree>
    <p:extLst>
      <p:ext uri="{BB962C8B-B14F-4D97-AF65-F5344CB8AC3E}">
        <p14:creationId xmlns:p14="http://schemas.microsoft.com/office/powerpoint/2010/main" val="334636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F5615-7332-7709-9E30-A4EECFC2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install software-properties-common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方便整理套件來源的功能</a:t>
            </a:r>
          </a:p>
        </p:txBody>
      </p:sp>
      <p:pic>
        <p:nvPicPr>
          <p:cNvPr id="7" name="圖片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120F1B6-34EA-8B85-2669-F625FA24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19" y="1690688"/>
            <a:ext cx="6842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6FF9479-2848-1397-7DC0-94A48EA25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36" y="1690688"/>
            <a:ext cx="6883127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E47AB50-8AB8-2AEF-9BFF-A15D462E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-update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9690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2DDD2D3-062E-B5EC-B4FD-CAF83558F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45" y="1253331"/>
            <a:ext cx="6858510" cy="4351338"/>
          </a:xfrm>
        </p:spPr>
      </p:pic>
    </p:spTree>
    <p:extLst>
      <p:ext uri="{BB962C8B-B14F-4D97-AF65-F5344CB8AC3E}">
        <p14:creationId xmlns:p14="http://schemas.microsoft.com/office/powerpoint/2010/main" val="65630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1134C7C-D154-F66E-CBB2-5FF27CBD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59" y="1690688"/>
            <a:ext cx="6872882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904EAAD-BC1E-9398-F6F4-C6C3A098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restart </a:t>
            </a:r>
            <a:r>
              <a:rPr lang="en-US" altLang="zh-TW" sz="3000" dirty="0" err="1">
                <a:latin typeface="+mj-ea"/>
              </a:rPr>
              <a:t>suricata.service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重新啟用 </a:t>
            </a:r>
            <a:r>
              <a:rPr lang="en-US" altLang="zh-TW" sz="3000" dirty="0">
                <a:latin typeface="+mj-ea"/>
              </a:rPr>
              <a:t>Suricata </a:t>
            </a:r>
            <a:r>
              <a:rPr lang="zh-TW" altLang="en-US" sz="3000" dirty="0">
                <a:latin typeface="+mj-ea"/>
              </a:rPr>
              <a:t>加載規則</a:t>
            </a:r>
          </a:p>
        </p:txBody>
      </p:sp>
    </p:spTree>
    <p:extLst>
      <p:ext uri="{BB962C8B-B14F-4D97-AF65-F5344CB8AC3E}">
        <p14:creationId xmlns:p14="http://schemas.microsoft.com/office/powerpoint/2010/main" val="129701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769A74B-EA3A-4967-D66B-E48849AA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17" y="1690688"/>
            <a:ext cx="6843366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09B0DFF-7B37-06D8-92A9-EBBB206A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ip</a:t>
            </a:r>
            <a:r>
              <a:rPr lang="en-US" altLang="zh-TW" sz="3000" dirty="0">
                <a:latin typeface="+mj-ea"/>
              </a:rPr>
              <a:t> add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找出網路卡 </a:t>
            </a:r>
            <a:r>
              <a:rPr lang="en-US" altLang="zh-TW" sz="3000" dirty="0">
                <a:latin typeface="+mj-ea"/>
              </a:rPr>
              <a:t>id </a:t>
            </a:r>
            <a:r>
              <a:rPr lang="zh-TW" altLang="en-US" sz="3000" dirty="0">
                <a:latin typeface="+mj-ea"/>
              </a:rPr>
              <a:t>（</a:t>
            </a:r>
            <a:r>
              <a:rPr lang="en-US" altLang="zh-TW" sz="3000" dirty="0">
                <a:latin typeface="+mj-ea"/>
              </a:rPr>
              <a:t>enp0s3</a:t>
            </a:r>
            <a:r>
              <a:rPr lang="zh-TW" altLang="en-US" sz="3000" dirty="0">
                <a:latin typeface="+mj-ea"/>
              </a:rPr>
              <a:t>）及 </a:t>
            </a:r>
            <a:r>
              <a:rPr lang="en-US" altLang="zh-TW" sz="3000" dirty="0" err="1">
                <a:latin typeface="+mj-ea"/>
              </a:rPr>
              <a:t>ip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（</a:t>
            </a:r>
            <a:r>
              <a:rPr lang="en-US" altLang="zh-TW" sz="3000" dirty="0">
                <a:latin typeface="+mj-ea"/>
              </a:rPr>
              <a:t>10.0.2.15/24</a:t>
            </a:r>
            <a:r>
              <a:rPr lang="zh-TW" altLang="en-US" sz="3000" dirty="0">
                <a:latin typeface="+mj-ea"/>
              </a:rPr>
              <a:t>）　</a:t>
            </a:r>
          </a:p>
        </p:txBody>
      </p:sp>
    </p:spTree>
    <p:extLst>
      <p:ext uri="{BB962C8B-B14F-4D97-AF65-F5344CB8AC3E}">
        <p14:creationId xmlns:p14="http://schemas.microsoft.com/office/powerpoint/2010/main" val="2744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A6955B5-B29F-3464-067B-5210DBD76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01" y="1690688"/>
            <a:ext cx="6871998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0FBDF4A-D9CC-BEF4-D875-05A19AB6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nano </a:t>
            </a:r>
            <a:r>
              <a:rPr lang="en-US" altLang="zh-TW" sz="3000" dirty="0" err="1">
                <a:latin typeface="+mj-ea"/>
              </a:rPr>
              <a:t>suricata.yaml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進入 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</a:t>
            </a:r>
            <a:r>
              <a:rPr lang="zh-TW" altLang="en-US" sz="3000" dirty="0">
                <a:latin typeface="+mj-ea"/>
              </a:rPr>
              <a:t> 編輯 </a:t>
            </a:r>
            <a:r>
              <a:rPr lang="en-US" altLang="zh-TW" sz="3000" dirty="0">
                <a:latin typeface="+mj-ea"/>
              </a:rPr>
              <a:t>Suricata</a:t>
            </a:r>
            <a:r>
              <a:rPr lang="zh-TW" altLang="en-US" sz="3000" dirty="0">
                <a:latin typeface="+mj-ea"/>
              </a:rPr>
              <a:t> 設定檔</a:t>
            </a:r>
          </a:p>
        </p:txBody>
      </p:sp>
    </p:spTree>
    <p:extLst>
      <p:ext uri="{BB962C8B-B14F-4D97-AF65-F5344CB8AC3E}">
        <p14:creationId xmlns:p14="http://schemas.microsoft.com/office/powerpoint/2010/main" val="64710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16999B7-ABB0-996F-DAFD-AB3959CC2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29" y="1690688"/>
            <a:ext cx="6891939" cy="4351338"/>
          </a:xfr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10EEC898-7B3D-F89B-8C54-0E11E828DE8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找到所有</a:t>
            </a:r>
            <a:r>
              <a:rPr lang="en-US" altLang="zh-TW" sz="3000" dirty="0">
                <a:latin typeface="+mj-ea"/>
              </a:rPr>
              <a:t>HOME_NET</a:t>
            </a:r>
            <a:r>
              <a:rPr lang="zh-TW" altLang="en-US" sz="3000" dirty="0">
                <a:latin typeface="+mj-ea"/>
              </a:rPr>
              <a:t> 並將 </a:t>
            </a:r>
            <a:r>
              <a:rPr lang="en-US" altLang="zh-TW" sz="3000" dirty="0" err="1">
                <a:latin typeface="+mj-ea"/>
              </a:rPr>
              <a:t>ip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改為目前網卡取得的 </a:t>
            </a:r>
            <a:r>
              <a:rPr lang="en-US" altLang="zh-TW" sz="3000" dirty="0" err="1">
                <a:latin typeface="+mj-ea"/>
              </a:rPr>
              <a:t>ip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（</a:t>
            </a:r>
            <a:r>
              <a:rPr lang="en-US" altLang="zh-TW" sz="3000" dirty="0">
                <a:latin typeface="+mj-ea"/>
              </a:rPr>
              <a:t>10.0.2.15/24</a:t>
            </a:r>
            <a:r>
              <a:rPr lang="zh-TW" altLang="en-US" sz="3000" dirty="0">
                <a:latin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2066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015FA294-74D2-24B6-63DB-ACA0E515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2" y="1690688"/>
            <a:ext cx="6848916" cy="4351338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DC3718E-2103-49B4-53DB-499A508C9D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>
                <a:latin typeface="+mj-ea"/>
              </a:rPr>
              <a:t>interface: eth0 </a:t>
            </a:r>
            <a:r>
              <a:rPr lang="zh-TW" altLang="en-US" sz="3000" dirty="0">
                <a:latin typeface="+mj-ea"/>
              </a:rPr>
              <a:t>並將網卡 </a:t>
            </a:r>
            <a:r>
              <a:rPr lang="en-US" altLang="zh-TW" sz="3000" dirty="0">
                <a:latin typeface="+mj-ea"/>
              </a:rPr>
              <a:t>id </a:t>
            </a:r>
            <a:r>
              <a:rPr lang="zh-TW" altLang="en-US" sz="3000" dirty="0">
                <a:latin typeface="+mj-ea"/>
              </a:rPr>
              <a:t>改為目前 </a:t>
            </a:r>
            <a:r>
              <a:rPr lang="en-US" altLang="zh-TW" sz="3000" dirty="0">
                <a:latin typeface="+mj-ea"/>
              </a:rPr>
              <a:t>id </a:t>
            </a:r>
            <a:r>
              <a:rPr lang="zh-TW" altLang="en-US" sz="3000" dirty="0">
                <a:latin typeface="+mj-ea"/>
              </a:rPr>
              <a:t>（</a:t>
            </a:r>
            <a:r>
              <a:rPr lang="en-US" altLang="zh-TW" sz="3000" dirty="0">
                <a:latin typeface="+mj-ea"/>
              </a:rPr>
              <a:t>enp0s3</a:t>
            </a:r>
            <a:r>
              <a:rPr lang="zh-TW" altLang="en-US" sz="3000" dirty="0">
                <a:latin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7154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B41FA70-66C6-AEC7-61BD-9F7B94B8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11" y="1253331"/>
            <a:ext cx="6868778" cy="4351338"/>
          </a:xfrm>
        </p:spPr>
      </p:pic>
    </p:spTree>
    <p:extLst>
      <p:ext uri="{BB962C8B-B14F-4D97-AF65-F5344CB8AC3E}">
        <p14:creationId xmlns:p14="http://schemas.microsoft.com/office/powerpoint/2010/main" val="382793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0E96E81-3BB1-C592-DC8A-A61E80621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11" y="1690688"/>
            <a:ext cx="6868778" cy="4351338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351986E3-FF5D-7384-8481-65BF715981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restart </a:t>
            </a:r>
            <a:r>
              <a:rPr lang="en-US" altLang="zh-TW" sz="3000" dirty="0" err="1">
                <a:latin typeface="+mj-ea"/>
              </a:rPr>
              <a:t>suricata.service</a:t>
            </a:r>
            <a:endParaRPr lang="en-US" altLang="zh-TW" sz="3000" dirty="0">
              <a:latin typeface="+mj-ea"/>
            </a:endParaRP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重新啟用 </a:t>
            </a:r>
            <a:r>
              <a:rPr lang="en-US" altLang="zh-TW" sz="3000" dirty="0">
                <a:latin typeface="+mj-ea"/>
              </a:rPr>
              <a:t>Suricata </a:t>
            </a:r>
            <a:r>
              <a:rPr lang="zh-TW" altLang="en-US" sz="3000" dirty="0">
                <a:latin typeface="+mj-ea"/>
              </a:rPr>
              <a:t>生效</a:t>
            </a:r>
          </a:p>
        </p:txBody>
      </p:sp>
    </p:spTree>
    <p:extLst>
      <p:ext uri="{BB962C8B-B14F-4D97-AF65-F5344CB8AC3E}">
        <p14:creationId xmlns:p14="http://schemas.microsoft.com/office/powerpoint/2010/main" val="353072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C3C1CC4-9E9C-DFA3-BE22-4792E0037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01" y="1690688"/>
            <a:ext cx="6871998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742BCF4-4C01-9CF0-1F48-4411B437B7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cd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/rules</a:t>
            </a: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進入 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/rules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54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CE0ED26-21C4-C84C-2C5E-D08F21A08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89" y="1690688"/>
            <a:ext cx="6863221" cy="435133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ACFCE6A-5269-0C38-38F9-5BC64B7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add-apt-repository </a:t>
            </a:r>
            <a:r>
              <a:rPr lang="en-US" altLang="zh-TW" sz="3000" dirty="0" err="1">
                <a:latin typeface="+mj-ea"/>
              </a:rPr>
              <a:t>ppa:oisf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-stable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430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D330F94-A6E9-F202-09FE-9E37F2B27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91" y="1690688"/>
            <a:ext cx="6820418" cy="4351338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93ECAE0B-CF67-507C-910D-BC7511837A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nano rule-410580121.rules</a:t>
            </a:r>
          </a:p>
        </p:txBody>
      </p:sp>
    </p:spTree>
    <p:extLst>
      <p:ext uri="{BB962C8B-B14F-4D97-AF65-F5344CB8AC3E}">
        <p14:creationId xmlns:p14="http://schemas.microsoft.com/office/powerpoint/2010/main" val="1245303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1C20D5C-93BA-AC3D-CBFA-0D4EDF7D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04" y="1690688"/>
            <a:ext cx="6840992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AB1B1E1-0A3B-6299-6842-D128FF27E5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alert http any </a:t>
            </a:r>
            <a:r>
              <a:rPr lang="en-US" altLang="zh-TW" sz="3000" dirty="0" err="1">
                <a:latin typeface="+mj-ea"/>
              </a:rPr>
              <a:t>any</a:t>
            </a:r>
            <a:r>
              <a:rPr lang="en-US" altLang="zh-TW" sz="3000" dirty="0">
                <a:latin typeface="+mj-ea"/>
              </a:rPr>
              <a:t> -&gt; any 80 (content:</a:t>
            </a:r>
            <a:r>
              <a:rPr lang="zh-TW" altLang="en-US" sz="3000" dirty="0">
                <a:latin typeface="+mj-ea"/>
              </a:rPr>
              <a:t> “</a:t>
            </a:r>
            <a:r>
              <a:rPr lang="en-US" altLang="zh-TW" sz="3000" dirty="0">
                <a:latin typeface="+mj-ea"/>
              </a:rPr>
              <a:t>test</a:t>
            </a:r>
            <a:r>
              <a:rPr lang="zh-TW" altLang="en-US" sz="3000" dirty="0">
                <a:latin typeface="+mj-ea"/>
              </a:rPr>
              <a:t>”</a:t>
            </a:r>
            <a:r>
              <a:rPr lang="en-US" altLang="zh-TW" sz="3000" dirty="0">
                <a:latin typeface="+mj-ea"/>
              </a:rPr>
              <a:t>;std:</a:t>
            </a:r>
            <a:r>
              <a:rPr lang="zh-TW" altLang="en-US" sz="3000" dirty="0">
                <a:latin typeface="+mj-ea"/>
              </a:rPr>
              <a:t> “</a:t>
            </a:r>
            <a:r>
              <a:rPr lang="en-US" altLang="zh-TW" sz="3000" dirty="0">
                <a:latin typeface="+mj-ea"/>
              </a:rPr>
              <a:t>12345678</a:t>
            </a:r>
            <a:r>
              <a:rPr lang="zh-TW" altLang="en-US" sz="3000" dirty="0">
                <a:latin typeface="+mj-ea"/>
              </a:rPr>
              <a:t>”</a:t>
            </a:r>
            <a:r>
              <a:rPr lang="en-US" altLang="zh-TW" sz="3000" dirty="0">
                <a:latin typeface="+mj-ea"/>
              </a:rPr>
              <a:t>;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rev: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1;)</a:t>
            </a: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新增一筆規則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643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30B08BC-F2E8-0EBA-55CD-8D857E0A0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75" y="1690688"/>
            <a:ext cx="6834649" cy="4351338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916CD21-9D1C-35B3-E251-34DD68E364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800" dirty="0">
                <a:latin typeface="+mj-ea"/>
              </a:rPr>
              <a:t>$</a:t>
            </a:r>
            <a:r>
              <a:rPr lang="zh-TW" altLang="en-US" sz="2800" dirty="0">
                <a:latin typeface="+mj-ea"/>
              </a:rPr>
              <a:t> </a:t>
            </a:r>
            <a:r>
              <a:rPr lang="en-US" altLang="zh-TW" sz="2800" dirty="0">
                <a:latin typeface="+mj-ea"/>
              </a:rPr>
              <a:t>cd</a:t>
            </a:r>
            <a:r>
              <a:rPr lang="zh-TW" altLang="en-US" sz="2800" dirty="0">
                <a:latin typeface="+mj-ea"/>
              </a:rPr>
              <a:t> </a:t>
            </a:r>
            <a:r>
              <a:rPr lang="en-US" altLang="zh-TW" sz="2800" dirty="0">
                <a:latin typeface="+mj-ea"/>
              </a:rPr>
              <a:t>/</a:t>
            </a:r>
            <a:r>
              <a:rPr lang="en-US" altLang="zh-TW" sz="2800" dirty="0" err="1">
                <a:latin typeface="+mj-ea"/>
              </a:rPr>
              <a:t>etc</a:t>
            </a:r>
            <a:r>
              <a:rPr lang="en-US" altLang="zh-TW" sz="2800" dirty="0">
                <a:latin typeface="+mj-ea"/>
              </a:rPr>
              <a:t>/</a:t>
            </a:r>
            <a:r>
              <a:rPr lang="en-US" altLang="zh-TW" sz="2800" dirty="0" err="1">
                <a:latin typeface="+mj-ea"/>
              </a:rPr>
              <a:t>suricata</a:t>
            </a:r>
            <a:r>
              <a:rPr lang="en-US" altLang="zh-TW" sz="2800" dirty="0">
                <a:latin typeface="+mj-ea"/>
              </a:rPr>
              <a:t>/</a:t>
            </a:r>
          </a:p>
          <a:p>
            <a:pPr algn="ctr">
              <a:lnSpc>
                <a:spcPct val="110000"/>
              </a:lnSpc>
            </a:pPr>
            <a:r>
              <a:rPr lang="en-US" altLang="zh-TW" sz="2800" dirty="0">
                <a:latin typeface="+mj-ea"/>
              </a:rPr>
              <a:t>$</a:t>
            </a:r>
            <a:r>
              <a:rPr lang="zh-TW" altLang="en-US" sz="2800" dirty="0">
                <a:latin typeface="+mj-ea"/>
              </a:rPr>
              <a:t> </a:t>
            </a:r>
            <a:r>
              <a:rPr lang="en-US" altLang="zh-TW" sz="2800" dirty="0" err="1">
                <a:latin typeface="+mj-ea"/>
              </a:rPr>
              <a:t>sudo</a:t>
            </a:r>
            <a:r>
              <a:rPr lang="zh-TW" altLang="en-US" sz="2800" dirty="0">
                <a:latin typeface="+mj-ea"/>
              </a:rPr>
              <a:t> </a:t>
            </a:r>
            <a:r>
              <a:rPr lang="en-US" altLang="zh-TW" sz="2800" dirty="0">
                <a:latin typeface="+mj-ea"/>
              </a:rPr>
              <a:t>nano</a:t>
            </a:r>
            <a:r>
              <a:rPr lang="zh-TW" altLang="en-US" sz="2800" dirty="0">
                <a:latin typeface="+mj-ea"/>
              </a:rPr>
              <a:t> </a:t>
            </a:r>
            <a:r>
              <a:rPr lang="en-US" altLang="zh-TW" sz="2800" dirty="0" err="1">
                <a:latin typeface="+mj-ea"/>
              </a:rPr>
              <a:t>suricata.yaml</a:t>
            </a:r>
            <a:endParaRPr lang="en-US" altLang="zh-TW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892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8AFAA27-397E-2616-22EC-D64E98380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65" y="1843088"/>
            <a:ext cx="6860869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CC83C20-29C0-084C-4E52-1588B87DEC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TW" sz="2800" dirty="0">
                <a:latin typeface="+mj-ea"/>
              </a:rPr>
              <a:t>#</a:t>
            </a:r>
            <a:r>
              <a:rPr lang="zh-TW" altLang="en-US" sz="2800" dirty="0">
                <a:latin typeface="+mj-ea"/>
              </a:rPr>
              <a:t> 新增自訂規則檔到設定檔</a:t>
            </a:r>
            <a:endParaRPr lang="en-US" altLang="zh-TW" sz="28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TW" sz="2800" dirty="0">
                <a:latin typeface="+mj-ea"/>
              </a:rPr>
              <a:t>#</a:t>
            </a:r>
            <a:r>
              <a:rPr lang="zh-TW" altLang="en-US" sz="2800" dirty="0">
                <a:latin typeface="+mj-ea"/>
              </a:rPr>
              <a:t> 找到 </a:t>
            </a:r>
            <a:r>
              <a:rPr lang="en-US" altLang="zh-TW" sz="2800" dirty="0">
                <a:latin typeface="+mj-ea"/>
              </a:rPr>
              <a:t>rules-files:</a:t>
            </a:r>
          </a:p>
          <a:p>
            <a:pPr algn="ctr">
              <a:lnSpc>
                <a:spcPct val="130000"/>
              </a:lnSpc>
            </a:pPr>
            <a:r>
              <a:rPr lang="en-US" altLang="zh-TW" sz="2800" dirty="0">
                <a:latin typeface="+mj-ea"/>
              </a:rPr>
              <a:t>#</a:t>
            </a:r>
            <a:r>
              <a:rPr lang="zh-TW" altLang="en-US" sz="2800" dirty="0">
                <a:latin typeface="+mj-ea"/>
              </a:rPr>
              <a:t> 並在 </a:t>
            </a:r>
            <a:r>
              <a:rPr lang="en-US" altLang="zh-TW" sz="2800" dirty="0" err="1">
                <a:latin typeface="+mj-ea"/>
              </a:rPr>
              <a:t>suricata.rules</a:t>
            </a:r>
            <a:r>
              <a:rPr lang="zh-TW" altLang="en-US" sz="2800" dirty="0">
                <a:latin typeface="+mj-ea"/>
              </a:rPr>
              <a:t> 下方加入自定的規則檔路徑</a:t>
            </a:r>
            <a:endParaRPr lang="en-US" altLang="zh-TW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014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233A84F-638B-2C03-49CE-CAA28ED2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02" y="1690688"/>
            <a:ext cx="6880796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5862A95-A4FA-14DE-9E75-146DE73868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$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 err="1">
                <a:latin typeface="+mj-ea"/>
              </a:rPr>
              <a:t>sudo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 err="1">
                <a:latin typeface="+mj-ea"/>
              </a:rPr>
              <a:t>suricatasc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-c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reload-rules</a:t>
            </a:r>
          </a:p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#</a:t>
            </a:r>
            <a:r>
              <a:rPr lang="zh-TW" altLang="en-US" sz="2400" dirty="0">
                <a:latin typeface="+mj-ea"/>
              </a:rPr>
              <a:t> 重新載入規則</a:t>
            </a:r>
            <a:endParaRPr lang="en-US" altLang="zh-TW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925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0EB2E81-9AFB-80B0-BFE0-11978286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59" y="1690688"/>
            <a:ext cx="6872882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34120D8-A808-4688-3114-41109E8946B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$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tail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-f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/var/log/</a:t>
            </a:r>
            <a:r>
              <a:rPr lang="en-US" altLang="zh-TW" sz="2400" dirty="0" err="1">
                <a:latin typeface="+mj-ea"/>
              </a:rPr>
              <a:t>suricata</a:t>
            </a:r>
            <a:r>
              <a:rPr lang="en-US" altLang="zh-TW" sz="2400" dirty="0">
                <a:latin typeface="+mj-ea"/>
              </a:rPr>
              <a:t>/</a:t>
            </a:r>
            <a:r>
              <a:rPr lang="en-US" altLang="zh-TW" sz="2400" dirty="0" err="1">
                <a:latin typeface="+mj-ea"/>
              </a:rPr>
              <a:t>eve.json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|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 err="1">
                <a:latin typeface="+mj-ea"/>
              </a:rPr>
              <a:t>jq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“.”</a:t>
            </a:r>
          </a:p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#</a:t>
            </a:r>
            <a:r>
              <a:rPr lang="zh-TW" altLang="en-US" sz="2400" dirty="0">
                <a:latin typeface="+mj-ea"/>
              </a:rPr>
              <a:t> 將事件檔案輸出在畫面上 </a:t>
            </a:r>
            <a:endParaRPr lang="en-US" altLang="zh-TW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090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51199D9-BE31-E708-718F-3B99F11BC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60" y="1690688"/>
            <a:ext cx="6885880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40B475B-2D38-9F24-F8CD-D28CB5C97C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$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 err="1">
                <a:latin typeface="+mj-ea"/>
              </a:rPr>
              <a:t>sudo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apt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install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curl</a:t>
            </a:r>
          </a:p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#</a:t>
            </a:r>
            <a:r>
              <a:rPr lang="zh-TW" altLang="en-US" sz="2400" dirty="0">
                <a:latin typeface="+mj-ea"/>
              </a:rPr>
              <a:t> 透過 </a:t>
            </a:r>
            <a:r>
              <a:rPr lang="en-US" altLang="zh-TW" sz="2400" dirty="0">
                <a:latin typeface="+mj-ea"/>
              </a:rPr>
              <a:t>curl</a:t>
            </a:r>
            <a:r>
              <a:rPr lang="zh-TW" altLang="en-US" sz="2400" dirty="0">
                <a:latin typeface="+mj-ea"/>
              </a:rPr>
              <a:t> 測試一個觸發警報</a:t>
            </a:r>
            <a:endParaRPr lang="en-US" altLang="zh-TW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7429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3F275D6-512A-24B5-B5B9-54354EC41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51" y="1690688"/>
            <a:ext cx="6848098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AF281DB-61EC-A4C6-F207-EE05D2BEAC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$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curl http://www.google.com.tw:80/</a:t>
            </a:r>
          </a:p>
        </p:txBody>
      </p:sp>
    </p:spTree>
    <p:extLst>
      <p:ext uri="{BB962C8B-B14F-4D97-AF65-F5344CB8AC3E}">
        <p14:creationId xmlns:p14="http://schemas.microsoft.com/office/powerpoint/2010/main" val="3208218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756FA51-6410-A671-2420-925487E8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92" y="1188017"/>
            <a:ext cx="6837816" cy="4351338"/>
          </a:xfrm>
        </p:spPr>
      </p:pic>
    </p:spTree>
    <p:extLst>
      <p:ext uri="{BB962C8B-B14F-4D97-AF65-F5344CB8AC3E}">
        <p14:creationId xmlns:p14="http://schemas.microsoft.com/office/powerpoint/2010/main" val="336782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71A7837-0306-B6EB-13E2-B3E455AA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83" y="1843088"/>
            <a:ext cx="6866434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DC2EC73-4536-6D7D-17BB-607E50DFE4D5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2400" dirty="0">
                <a:latin typeface="+mj-ea"/>
              </a:rPr>
              <a:t>$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 err="1">
                <a:latin typeface="+mj-ea"/>
              </a:rPr>
              <a:t>sudo</a:t>
            </a:r>
            <a:r>
              <a:rPr lang="zh-TW" altLang="en-US" sz="2400" dirty="0">
                <a:latin typeface="+mj-ea"/>
              </a:rPr>
              <a:t> </a:t>
            </a:r>
            <a:r>
              <a:rPr lang="en-US" altLang="zh-TW" sz="2400" dirty="0">
                <a:latin typeface="+mj-ea"/>
              </a:rPr>
              <a:t>cat /var/log/</a:t>
            </a:r>
            <a:r>
              <a:rPr lang="en-US" altLang="zh-TW" sz="2400" dirty="0" err="1">
                <a:latin typeface="+mj-ea"/>
              </a:rPr>
              <a:t>suricata</a:t>
            </a:r>
            <a:r>
              <a:rPr lang="en-US" altLang="zh-TW" sz="2400" dirty="0">
                <a:latin typeface="+mj-ea"/>
              </a:rPr>
              <a:t>/</a:t>
            </a:r>
            <a:r>
              <a:rPr lang="en-US" altLang="zh-TW" sz="2400" dirty="0" err="1">
                <a:latin typeface="+mj-ea"/>
              </a:rPr>
              <a:t>eve.json</a:t>
            </a:r>
            <a:r>
              <a:rPr lang="en-US" altLang="zh-TW" sz="2400" dirty="0">
                <a:latin typeface="+mj-ea"/>
              </a:rPr>
              <a:t> | grep “google”</a:t>
            </a:r>
          </a:p>
        </p:txBody>
      </p:sp>
    </p:spTree>
    <p:extLst>
      <p:ext uri="{BB962C8B-B14F-4D97-AF65-F5344CB8AC3E}">
        <p14:creationId xmlns:p14="http://schemas.microsoft.com/office/powerpoint/2010/main" val="89510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91B2A2A-1A1D-6B42-65B9-89A5388B4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19" y="1253331"/>
            <a:ext cx="6842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8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A9A20A3-4EBF-70E4-CC33-DE932285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47" y="1253331"/>
            <a:ext cx="6855305" cy="4351338"/>
          </a:xfrm>
        </p:spPr>
      </p:pic>
    </p:spTree>
    <p:extLst>
      <p:ext uri="{BB962C8B-B14F-4D97-AF65-F5344CB8AC3E}">
        <p14:creationId xmlns:p14="http://schemas.microsoft.com/office/powerpoint/2010/main" val="409045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98523-579D-2D45-1D3E-AA9E086F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apt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update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050C621-0091-6D5B-AC69-FE2E15848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73" y="1690688"/>
            <a:ext cx="6850454" cy="4351338"/>
          </a:xfrm>
        </p:spPr>
      </p:pic>
    </p:spTree>
    <p:extLst>
      <p:ext uri="{BB962C8B-B14F-4D97-AF65-F5344CB8AC3E}">
        <p14:creationId xmlns:p14="http://schemas.microsoft.com/office/powerpoint/2010/main" val="400780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241E5B5-3A38-CA61-D136-4EE72EA6D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47" y="1690688"/>
            <a:ext cx="6852106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11C984ED-09F6-6B1D-EB5B-B0CA8EB5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apt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install </a:t>
            </a:r>
            <a:r>
              <a:rPr lang="en-US" altLang="zh-TW" sz="3000" dirty="0" err="1">
                <a:latin typeface="+mj-ea"/>
              </a:rPr>
              <a:t>suricata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安裝 </a:t>
            </a:r>
            <a:r>
              <a:rPr lang="en-US" altLang="zh-TW" sz="3000" dirty="0">
                <a:latin typeface="+mj-ea"/>
              </a:rPr>
              <a:t>Suricata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92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9ABC3-B386-C41B-5FD5-D9265061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</a:t>
            </a:r>
            <a:r>
              <a:rPr lang="en-US" altLang="zh-TW" sz="3000" dirty="0" err="1">
                <a:latin typeface="+mj-ea"/>
              </a:rPr>
              <a:t>install.jq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安裝 </a:t>
            </a:r>
            <a:r>
              <a:rPr lang="en-US" altLang="zh-TW" sz="3000" dirty="0" err="1">
                <a:latin typeface="+mj-ea"/>
              </a:rPr>
              <a:t>json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解析工具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99C0D65-D80C-A083-9A2C-3DD88D6E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47" y="1690688"/>
            <a:ext cx="6852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1E41A-305C-8C51-44EA-096970F0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status </a:t>
            </a:r>
            <a:r>
              <a:rPr lang="en-US" altLang="zh-TW" sz="3000" dirty="0" err="1">
                <a:latin typeface="+mj-ea"/>
              </a:rPr>
              <a:t>suricata.service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檢視 </a:t>
            </a:r>
            <a:r>
              <a:rPr lang="en-US" altLang="zh-TW" sz="3000" dirty="0">
                <a:latin typeface="+mj-ea"/>
              </a:rPr>
              <a:t>Suricata </a:t>
            </a:r>
            <a:r>
              <a:rPr lang="zh-TW" altLang="en-US" sz="3000" dirty="0">
                <a:latin typeface="+mj-ea"/>
              </a:rPr>
              <a:t>服務狀態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6CEF1A9-724A-B98A-0F81-CE09FE0B8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7" y="1690688"/>
            <a:ext cx="6837026" cy="4351338"/>
          </a:xfrm>
        </p:spPr>
      </p:pic>
    </p:spTree>
    <p:extLst>
      <p:ext uri="{BB962C8B-B14F-4D97-AF65-F5344CB8AC3E}">
        <p14:creationId xmlns:p14="http://schemas.microsoft.com/office/powerpoint/2010/main" val="165503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D3916DD-C7A3-F0D3-A953-0B0EF9DD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61" y="1253331"/>
            <a:ext cx="6851278" cy="4351338"/>
          </a:xfrm>
        </p:spPr>
      </p:pic>
    </p:spTree>
    <p:extLst>
      <p:ext uri="{BB962C8B-B14F-4D97-AF65-F5344CB8AC3E}">
        <p14:creationId xmlns:p14="http://schemas.microsoft.com/office/powerpoint/2010/main" val="293311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20230919_Ubuntu安裝_410580121_余浩維</Template>
  <TotalTime>113</TotalTime>
  <Words>432</Words>
  <Application>Microsoft Office PowerPoint</Application>
  <PresentationFormat>寬螢幕</PresentationFormat>
  <Paragraphs>42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Office 佈景主題</vt:lpstr>
      <vt:lpstr>Suricata 安裝步驟  智慧資安三 410580121 余浩維</vt:lpstr>
      <vt:lpstr>$ sudo apt install software-properties-common # 方便整理套件來源的功能</vt:lpstr>
      <vt:lpstr>$ sudo add-apt-repository ppa:oisf/suricata-stable</vt:lpstr>
      <vt:lpstr>PowerPoint 簡報</vt:lpstr>
      <vt:lpstr>$ sudo apt update</vt:lpstr>
      <vt:lpstr>$ sudo apt install suricata # 安裝 Suricata</vt:lpstr>
      <vt:lpstr>$ sudo apt install.jq # 安裝 json 解析工具</vt:lpstr>
      <vt:lpstr>$ sudo systemctl status suricata.service # 檢視 Suricata 服務狀態</vt:lpstr>
      <vt:lpstr>PowerPoint 簡報</vt:lpstr>
      <vt:lpstr>$ sudo suricata -build-info # 檢查 Suricata 安裝結果</vt:lpstr>
      <vt:lpstr>$ cd /var/log/suricata/ $ ls # log</vt:lpstr>
      <vt:lpstr>$ cd /etc/suricata/rules $ ls # rules</vt:lpstr>
      <vt:lpstr>$ cd /etc/suricata/ $ ls # config</vt:lpstr>
      <vt:lpstr>$ sudo suricata-update # 規則更新</vt:lpstr>
      <vt:lpstr>PowerPoint 簡報</vt:lpstr>
      <vt:lpstr>$ sudo suricata-update update-sources # 取得最新規則索引</vt:lpstr>
      <vt:lpstr>$ sudo suricata-update list-sources # 查看可用的規則集</vt:lpstr>
      <vt:lpstr>PowerPoint 簡報</vt:lpstr>
      <vt:lpstr>$ sudo suricata-update enable-source oisf/trafficid # 新增規則集</vt:lpstr>
      <vt:lpstr>$ sudo suricata-update</vt:lpstr>
      <vt:lpstr>PowerPoint 簡報</vt:lpstr>
      <vt:lpstr>$ sudo systemctl restart suricata.service # 重新啟用 Suricata 加載規則</vt:lpstr>
      <vt:lpstr>$ ip add # 找出網路卡 id （enp0s3）及 ip （10.0.2.15/24）　</vt:lpstr>
      <vt:lpstr>$ sudo nano suricata.yaml # 進入 /etc/suricata/ 編輯 Suricata 設定檔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 安裝步驟  智慧資安三 410580121 余浩維</dc:title>
  <dc:creator>浩維 余</dc:creator>
  <cp:lastModifiedBy>浩維 余</cp:lastModifiedBy>
  <cp:revision>1</cp:revision>
  <dcterms:created xsi:type="dcterms:W3CDTF">2023-09-25T08:36:33Z</dcterms:created>
  <dcterms:modified xsi:type="dcterms:W3CDTF">2023-09-25T10:30:02Z</dcterms:modified>
</cp:coreProperties>
</file>